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8.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716" r:id="rId3"/>
    <p:sldMasterId id="2147483738" r:id="rId4"/>
    <p:sldMasterId id="2147483741" r:id="rId5"/>
    <p:sldMasterId id="2147483778" r:id="rId6"/>
    <p:sldMasterId id="2147483781" r:id="rId7"/>
    <p:sldMasterId id="2147483805" r:id="rId8"/>
  </p:sldMasterIdLst>
  <p:sldIdLst>
    <p:sldId id="276" r:id="rId9"/>
    <p:sldId id="266" r:id="rId10"/>
    <p:sldId id="265" r:id="rId11"/>
    <p:sldId id="261" r:id="rId12"/>
    <p:sldId id="262" r:id="rId13"/>
    <p:sldId id="263"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sa Putnala" userId="357881f620fda447" providerId="LiveId" clId="{81ADFE3F-290C-4CC0-8C69-79AD854FBEBB}"/>
    <pc:docChg chg="addSld delSld modSld">
      <pc:chgData name="Manasa Putnala" userId="357881f620fda447" providerId="LiveId" clId="{81ADFE3F-290C-4CC0-8C69-79AD854FBEBB}" dt="2024-07-30T15:48:01.797" v="88" actId="115"/>
      <pc:docMkLst>
        <pc:docMk/>
      </pc:docMkLst>
      <pc:sldChg chg="modSp del mod">
        <pc:chgData name="Manasa Putnala" userId="357881f620fda447" providerId="LiveId" clId="{81ADFE3F-290C-4CC0-8C69-79AD854FBEBB}" dt="2024-07-30T15:43:23.918" v="55" actId="2696"/>
        <pc:sldMkLst>
          <pc:docMk/>
          <pc:sldMk cId="1356662092" sldId="256"/>
        </pc:sldMkLst>
        <pc:spChg chg="mod">
          <ac:chgData name="Manasa Putnala" userId="357881f620fda447" providerId="LiveId" clId="{81ADFE3F-290C-4CC0-8C69-79AD854FBEBB}" dt="2024-07-30T15:41:12.809" v="9" actId="207"/>
          <ac:spMkLst>
            <pc:docMk/>
            <pc:sldMk cId="1356662092" sldId="256"/>
            <ac:spMk id="4" creationId="{006BA6ED-DD26-2ED2-01E1-3424AA6BBBC2}"/>
          </ac:spMkLst>
        </pc:spChg>
      </pc:sldChg>
      <pc:sldChg chg="modSp mod">
        <pc:chgData name="Manasa Putnala" userId="357881f620fda447" providerId="LiveId" clId="{81ADFE3F-290C-4CC0-8C69-79AD854FBEBB}" dt="2024-07-30T15:45:59.695" v="65" actId="14100"/>
        <pc:sldMkLst>
          <pc:docMk/>
          <pc:sldMk cId="2935732233" sldId="260"/>
        </pc:sldMkLst>
        <pc:spChg chg="mod">
          <ac:chgData name="Manasa Putnala" userId="357881f620fda447" providerId="LiveId" clId="{81ADFE3F-290C-4CC0-8C69-79AD854FBEBB}" dt="2024-07-30T15:45:59.695" v="65" actId="14100"/>
          <ac:spMkLst>
            <pc:docMk/>
            <pc:sldMk cId="2935732233" sldId="260"/>
            <ac:spMk id="2" creationId="{47163AF1-50E4-17ED-1487-1A6E54406FC2}"/>
          </ac:spMkLst>
        </pc:spChg>
      </pc:sldChg>
      <pc:sldChg chg="modSp mod">
        <pc:chgData name="Manasa Putnala" userId="357881f620fda447" providerId="LiveId" clId="{81ADFE3F-290C-4CC0-8C69-79AD854FBEBB}" dt="2024-07-30T15:46:45.188" v="70" actId="20577"/>
        <pc:sldMkLst>
          <pc:docMk/>
          <pc:sldMk cId="4272380880" sldId="261"/>
        </pc:sldMkLst>
        <pc:spChg chg="mod">
          <ac:chgData name="Manasa Putnala" userId="357881f620fda447" providerId="LiveId" clId="{81ADFE3F-290C-4CC0-8C69-79AD854FBEBB}" dt="2024-07-30T15:46:45.188" v="70" actId="20577"/>
          <ac:spMkLst>
            <pc:docMk/>
            <pc:sldMk cId="4272380880" sldId="261"/>
            <ac:spMk id="2" creationId="{BBF9BC75-61EA-2A38-B31B-563646ADEE1C}"/>
          </ac:spMkLst>
        </pc:spChg>
      </pc:sldChg>
      <pc:sldChg chg="modSp mod">
        <pc:chgData name="Manasa Putnala" userId="357881f620fda447" providerId="LiveId" clId="{81ADFE3F-290C-4CC0-8C69-79AD854FBEBB}" dt="2024-07-30T15:46:55.699" v="72" actId="255"/>
        <pc:sldMkLst>
          <pc:docMk/>
          <pc:sldMk cId="1362787504" sldId="262"/>
        </pc:sldMkLst>
        <pc:spChg chg="mod">
          <ac:chgData name="Manasa Putnala" userId="357881f620fda447" providerId="LiveId" clId="{81ADFE3F-290C-4CC0-8C69-79AD854FBEBB}" dt="2024-07-30T15:46:55.699" v="72" actId="255"/>
          <ac:spMkLst>
            <pc:docMk/>
            <pc:sldMk cId="1362787504" sldId="262"/>
            <ac:spMk id="2" creationId="{980BF50E-0B26-F372-3978-B3FCF70D806E}"/>
          </ac:spMkLst>
        </pc:spChg>
      </pc:sldChg>
      <pc:sldChg chg="modSp mod">
        <pc:chgData name="Manasa Putnala" userId="357881f620fda447" providerId="LiveId" clId="{81ADFE3F-290C-4CC0-8C69-79AD854FBEBB}" dt="2024-07-30T15:47:03.390" v="74" actId="115"/>
        <pc:sldMkLst>
          <pc:docMk/>
          <pc:sldMk cId="166390911" sldId="263"/>
        </pc:sldMkLst>
        <pc:spChg chg="mod">
          <ac:chgData name="Manasa Putnala" userId="357881f620fda447" providerId="LiveId" clId="{81ADFE3F-290C-4CC0-8C69-79AD854FBEBB}" dt="2024-07-30T15:47:03.390" v="74" actId="115"/>
          <ac:spMkLst>
            <pc:docMk/>
            <pc:sldMk cId="166390911" sldId="263"/>
            <ac:spMk id="2" creationId="{DE31BF5A-5F7F-BCBD-AA62-3B1D2F65E9DC}"/>
          </ac:spMkLst>
        </pc:spChg>
      </pc:sldChg>
      <pc:sldChg chg="modSp mod">
        <pc:chgData name="Manasa Putnala" userId="357881f620fda447" providerId="LiveId" clId="{81ADFE3F-290C-4CC0-8C69-79AD854FBEBB}" dt="2024-07-30T15:46:27.971" v="67" actId="255"/>
        <pc:sldMkLst>
          <pc:docMk/>
          <pc:sldMk cId="2092538847" sldId="264"/>
        </pc:sldMkLst>
        <pc:spChg chg="mod">
          <ac:chgData name="Manasa Putnala" userId="357881f620fda447" providerId="LiveId" clId="{81ADFE3F-290C-4CC0-8C69-79AD854FBEBB}" dt="2024-07-30T15:46:27.971" v="67" actId="255"/>
          <ac:spMkLst>
            <pc:docMk/>
            <pc:sldMk cId="2092538847" sldId="264"/>
            <ac:spMk id="2" creationId="{087FFC6D-ED51-4A3A-5C77-074E3DD4C438}"/>
          </ac:spMkLst>
        </pc:spChg>
      </pc:sldChg>
      <pc:sldChg chg="modSp mod">
        <pc:chgData name="Manasa Putnala" userId="357881f620fda447" providerId="LiveId" clId="{81ADFE3F-290C-4CC0-8C69-79AD854FBEBB}" dt="2024-07-30T15:46:19.871" v="66" actId="255"/>
        <pc:sldMkLst>
          <pc:docMk/>
          <pc:sldMk cId="2794581007" sldId="265"/>
        </pc:sldMkLst>
        <pc:spChg chg="mod">
          <ac:chgData name="Manasa Putnala" userId="357881f620fda447" providerId="LiveId" clId="{81ADFE3F-290C-4CC0-8C69-79AD854FBEBB}" dt="2024-07-30T15:46:19.871" v="66" actId="255"/>
          <ac:spMkLst>
            <pc:docMk/>
            <pc:sldMk cId="2794581007" sldId="265"/>
            <ac:spMk id="2" creationId="{1571BD65-4332-74F1-B436-C2F02AC8DB7E}"/>
          </ac:spMkLst>
        </pc:spChg>
      </pc:sldChg>
      <pc:sldChg chg="modSp mod">
        <pc:chgData name="Manasa Putnala" userId="357881f620fda447" providerId="LiveId" clId="{81ADFE3F-290C-4CC0-8C69-79AD854FBEBB}" dt="2024-07-30T15:41:02.432" v="8" actId="207"/>
        <pc:sldMkLst>
          <pc:docMk/>
          <pc:sldMk cId="3610179156" sldId="266"/>
        </pc:sldMkLst>
        <pc:spChg chg="mod">
          <ac:chgData name="Manasa Putnala" userId="357881f620fda447" providerId="LiveId" clId="{81ADFE3F-290C-4CC0-8C69-79AD854FBEBB}" dt="2024-07-30T15:40:57.410" v="7" actId="207"/>
          <ac:spMkLst>
            <pc:docMk/>
            <pc:sldMk cId="3610179156" sldId="266"/>
            <ac:spMk id="2" creationId="{F3146A44-434E-1002-222F-9593F0461CC1}"/>
          </ac:spMkLst>
        </pc:spChg>
        <pc:spChg chg="mod">
          <ac:chgData name="Manasa Putnala" userId="357881f620fda447" providerId="LiveId" clId="{81ADFE3F-290C-4CC0-8C69-79AD854FBEBB}" dt="2024-07-30T15:41:02.432" v="8" actId="207"/>
          <ac:spMkLst>
            <pc:docMk/>
            <pc:sldMk cId="3610179156" sldId="266"/>
            <ac:spMk id="4" creationId="{63B4566C-11C3-AB42-A253-F6CC44E14CA8}"/>
          </ac:spMkLst>
        </pc:spChg>
      </pc:sldChg>
      <pc:sldChg chg="modSp mod">
        <pc:chgData name="Manasa Putnala" userId="357881f620fda447" providerId="LiveId" clId="{81ADFE3F-290C-4CC0-8C69-79AD854FBEBB}" dt="2024-07-30T15:47:16.292" v="79" actId="115"/>
        <pc:sldMkLst>
          <pc:docMk/>
          <pc:sldMk cId="2675659735" sldId="267"/>
        </pc:sldMkLst>
        <pc:spChg chg="mod">
          <ac:chgData name="Manasa Putnala" userId="357881f620fda447" providerId="LiveId" clId="{81ADFE3F-290C-4CC0-8C69-79AD854FBEBB}" dt="2024-07-30T15:47:16.292" v="79" actId="115"/>
          <ac:spMkLst>
            <pc:docMk/>
            <pc:sldMk cId="2675659735" sldId="267"/>
            <ac:spMk id="2" creationId="{94966C13-A1D9-CA31-5B4A-1098B2740531}"/>
          </ac:spMkLst>
        </pc:spChg>
      </pc:sldChg>
      <pc:sldChg chg="modSp mod">
        <pc:chgData name="Manasa Putnala" userId="357881f620fda447" providerId="LiveId" clId="{81ADFE3F-290C-4CC0-8C69-79AD854FBEBB}" dt="2024-07-30T15:47:26.565" v="80" actId="255"/>
        <pc:sldMkLst>
          <pc:docMk/>
          <pc:sldMk cId="3184753026" sldId="268"/>
        </pc:sldMkLst>
        <pc:spChg chg="mod">
          <ac:chgData name="Manasa Putnala" userId="357881f620fda447" providerId="LiveId" clId="{81ADFE3F-290C-4CC0-8C69-79AD854FBEBB}" dt="2024-07-30T15:47:26.565" v="80" actId="255"/>
          <ac:spMkLst>
            <pc:docMk/>
            <pc:sldMk cId="3184753026" sldId="268"/>
            <ac:spMk id="2" creationId="{93C75A2E-9887-A46B-D052-FCEB0F253228}"/>
          </ac:spMkLst>
        </pc:spChg>
      </pc:sldChg>
      <pc:sldChg chg="modSp mod">
        <pc:chgData name="Manasa Putnala" userId="357881f620fda447" providerId="LiveId" clId="{81ADFE3F-290C-4CC0-8C69-79AD854FBEBB}" dt="2024-07-30T15:47:39.300" v="83" actId="115"/>
        <pc:sldMkLst>
          <pc:docMk/>
          <pc:sldMk cId="3567040246" sldId="269"/>
        </pc:sldMkLst>
        <pc:spChg chg="mod">
          <ac:chgData name="Manasa Putnala" userId="357881f620fda447" providerId="LiveId" clId="{81ADFE3F-290C-4CC0-8C69-79AD854FBEBB}" dt="2024-07-30T15:47:39.300" v="83" actId="115"/>
          <ac:spMkLst>
            <pc:docMk/>
            <pc:sldMk cId="3567040246" sldId="269"/>
            <ac:spMk id="2" creationId="{42EA2FE9-CA67-6570-0132-842C83036F72}"/>
          </ac:spMkLst>
        </pc:spChg>
      </pc:sldChg>
      <pc:sldChg chg="modSp mod">
        <pc:chgData name="Manasa Putnala" userId="357881f620fda447" providerId="LiveId" clId="{81ADFE3F-290C-4CC0-8C69-79AD854FBEBB}" dt="2024-07-30T15:47:52.616" v="85" actId="255"/>
        <pc:sldMkLst>
          <pc:docMk/>
          <pc:sldMk cId="2621128144" sldId="273"/>
        </pc:sldMkLst>
        <pc:spChg chg="mod">
          <ac:chgData name="Manasa Putnala" userId="357881f620fda447" providerId="LiveId" clId="{81ADFE3F-290C-4CC0-8C69-79AD854FBEBB}" dt="2024-07-30T15:47:52.616" v="85" actId="255"/>
          <ac:spMkLst>
            <pc:docMk/>
            <pc:sldMk cId="2621128144" sldId="273"/>
            <ac:spMk id="2" creationId="{D1196ACE-5961-8014-7AA1-5447401FC1F2}"/>
          </ac:spMkLst>
        </pc:spChg>
      </pc:sldChg>
      <pc:sldChg chg="modSp mod">
        <pc:chgData name="Manasa Putnala" userId="357881f620fda447" providerId="LiveId" clId="{81ADFE3F-290C-4CC0-8C69-79AD854FBEBB}" dt="2024-07-30T15:48:01.797" v="88" actId="115"/>
        <pc:sldMkLst>
          <pc:docMk/>
          <pc:sldMk cId="2061779298" sldId="274"/>
        </pc:sldMkLst>
        <pc:spChg chg="mod">
          <ac:chgData name="Manasa Putnala" userId="357881f620fda447" providerId="LiveId" clId="{81ADFE3F-290C-4CC0-8C69-79AD854FBEBB}" dt="2024-07-30T15:48:01.797" v="88" actId="115"/>
          <ac:spMkLst>
            <pc:docMk/>
            <pc:sldMk cId="2061779298" sldId="274"/>
            <ac:spMk id="2" creationId="{3E7FD347-A8EF-EEF9-6AF1-96CB866CF7C9}"/>
          </ac:spMkLst>
        </pc:spChg>
      </pc:sldChg>
      <pc:sldChg chg="addSp modSp new mod">
        <pc:chgData name="Manasa Putnala" userId="357881f620fda447" providerId="LiveId" clId="{81ADFE3F-290C-4CC0-8C69-79AD854FBEBB}" dt="2024-07-30T15:43:17.163" v="54" actId="255"/>
        <pc:sldMkLst>
          <pc:docMk/>
          <pc:sldMk cId="2068305645" sldId="276"/>
        </pc:sldMkLst>
        <pc:spChg chg="mod">
          <ac:chgData name="Manasa Putnala" userId="357881f620fda447" providerId="LiveId" clId="{81ADFE3F-290C-4CC0-8C69-79AD854FBEBB}" dt="2024-07-30T15:42:42.818" v="39" actId="14100"/>
          <ac:spMkLst>
            <pc:docMk/>
            <pc:sldMk cId="2068305645" sldId="276"/>
            <ac:spMk id="2" creationId="{97D506B0-7A89-F788-0135-3903B52FF686}"/>
          </ac:spMkLst>
        </pc:spChg>
        <pc:spChg chg="add mod">
          <ac:chgData name="Manasa Putnala" userId="357881f620fda447" providerId="LiveId" clId="{81ADFE3F-290C-4CC0-8C69-79AD854FBEBB}" dt="2024-07-30T15:43:17.163" v="54" actId="255"/>
          <ac:spMkLst>
            <pc:docMk/>
            <pc:sldMk cId="2068305645" sldId="276"/>
            <ac:spMk id="3" creationId="{4C6ECCF9-C67B-8FB0-1E82-647949672492}"/>
          </ac:spMkLst>
        </pc:spChg>
      </pc:sldChg>
      <pc:sldMasterChg chg="delSldLayout">
        <pc:chgData name="Manasa Putnala" userId="357881f620fda447" providerId="LiveId" clId="{81ADFE3F-290C-4CC0-8C69-79AD854FBEBB}" dt="2024-07-30T15:43:23.918" v="55" actId="2696"/>
        <pc:sldMasterMkLst>
          <pc:docMk/>
          <pc:sldMasterMk cId="1908966338" sldId="2147483712"/>
        </pc:sldMasterMkLst>
        <pc:sldLayoutChg chg="del">
          <pc:chgData name="Manasa Putnala" userId="357881f620fda447" providerId="LiveId" clId="{81ADFE3F-290C-4CC0-8C69-79AD854FBEBB}" dt="2024-07-30T15:43:23.918" v="55" actId="2696"/>
          <pc:sldLayoutMkLst>
            <pc:docMk/>
            <pc:sldMasterMk cId="1908966338" sldId="2147483712"/>
            <pc:sldLayoutMk cId="406838109" sldId="2147483810"/>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0400" y="0"/>
            <a:ext cx="6992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3F3F3"/>
              </a:solidFill>
            </a:endParaRPr>
          </a:p>
        </p:txBody>
      </p:sp>
      <p:sp>
        <p:nvSpPr>
          <p:cNvPr id="10" name="Google Shape;10;p2"/>
          <p:cNvSpPr txBox="1">
            <a:spLocks noGrp="1"/>
          </p:cNvSpPr>
          <p:nvPr>
            <p:ph type="ctrTitle"/>
          </p:nvPr>
        </p:nvSpPr>
        <p:spPr>
          <a:xfrm>
            <a:off x="6035033" y="1776200"/>
            <a:ext cx="5200800" cy="210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9pPr>
          </a:lstStyle>
          <a:p>
            <a:r>
              <a:rPr lang="en-US"/>
              <a:t>Click to edit Master title style</a:t>
            </a:r>
            <a:endParaRPr/>
          </a:p>
        </p:txBody>
      </p:sp>
      <p:sp>
        <p:nvSpPr>
          <p:cNvPr id="11" name="Google Shape;11;p2"/>
          <p:cNvSpPr txBox="1">
            <a:spLocks noGrp="1"/>
          </p:cNvSpPr>
          <p:nvPr>
            <p:ph type="subTitle" idx="1"/>
          </p:nvPr>
        </p:nvSpPr>
        <p:spPr>
          <a:xfrm>
            <a:off x="6035033" y="3885400"/>
            <a:ext cx="5206000" cy="86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867">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136877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1394993" y="2111267"/>
            <a:ext cx="9404400" cy="1954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500"/>
              <a:buFont typeface="Playfair Display"/>
              <a:buNone/>
              <a:defRPr sz="10000">
                <a:solidFill>
                  <a:schemeClr val="lt1"/>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45" name="Google Shape;45;p11"/>
          <p:cNvSpPr txBox="1">
            <a:spLocks noGrp="1"/>
          </p:cNvSpPr>
          <p:nvPr>
            <p:ph type="subTitle" idx="1"/>
          </p:nvPr>
        </p:nvSpPr>
        <p:spPr>
          <a:xfrm>
            <a:off x="3147900" y="4197933"/>
            <a:ext cx="5942800" cy="54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ctr">
              <a:spcBef>
                <a:spcPts val="0"/>
              </a:spcBef>
              <a:spcAft>
                <a:spcPts val="0"/>
              </a:spcAft>
              <a:buSzPts val="1400"/>
              <a:buFont typeface="Montserrat"/>
              <a:buNone/>
              <a:defRPr>
                <a:latin typeface="Montserrat"/>
                <a:ea typeface="Montserrat"/>
                <a:cs typeface="Montserrat"/>
                <a:sym typeface="Montserrat"/>
              </a:defRPr>
            </a:lvl2pPr>
            <a:lvl3pPr lvl="2" algn="ctr">
              <a:spcBef>
                <a:spcPts val="0"/>
              </a:spcBef>
              <a:spcAft>
                <a:spcPts val="0"/>
              </a:spcAft>
              <a:buSzPts val="1400"/>
              <a:buFont typeface="Montserrat"/>
              <a:buNone/>
              <a:defRPr>
                <a:latin typeface="Montserrat"/>
                <a:ea typeface="Montserrat"/>
                <a:cs typeface="Montserrat"/>
                <a:sym typeface="Montserrat"/>
              </a:defRPr>
            </a:lvl3pPr>
            <a:lvl4pPr lvl="3" algn="ctr">
              <a:spcBef>
                <a:spcPts val="0"/>
              </a:spcBef>
              <a:spcAft>
                <a:spcPts val="0"/>
              </a:spcAft>
              <a:buSzPts val="1400"/>
              <a:buFont typeface="Montserrat"/>
              <a:buNone/>
              <a:defRPr>
                <a:latin typeface="Montserrat"/>
                <a:ea typeface="Montserrat"/>
                <a:cs typeface="Montserrat"/>
                <a:sym typeface="Montserrat"/>
              </a:defRPr>
            </a:lvl4pPr>
            <a:lvl5pPr lvl="4" algn="ctr">
              <a:spcBef>
                <a:spcPts val="0"/>
              </a:spcBef>
              <a:spcAft>
                <a:spcPts val="0"/>
              </a:spcAft>
              <a:buSzPts val="1400"/>
              <a:buFont typeface="Montserrat"/>
              <a:buNone/>
              <a:defRPr>
                <a:latin typeface="Montserrat"/>
                <a:ea typeface="Montserrat"/>
                <a:cs typeface="Montserrat"/>
                <a:sym typeface="Montserrat"/>
              </a:defRPr>
            </a:lvl5pPr>
            <a:lvl6pPr lvl="5" algn="ctr">
              <a:spcBef>
                <a:spcPts val="0"/>
              </a:spcBef>
              <a:spcAft>
                <a:spcPts val="0"/>
              </a:spcAft>
              <a:buSzPts val="1400"/>
              <a:buFont typeface="Montserrat"/>
              <a:buNone/>
              <a:defRPr>
                <a:latin typeface="Montserrat"/>
                <a:ea typeface="Montserrat"/>
                <a:cs typeface="Montserrat"/>
                <a:sym typeface="Montserrat"/>
              </a:defRPr>
            </a:lvl6pPr>
            <a:lvl7pPr lvl="6" algn="ctr">
              <a:spcBef>
                <a:spcPts val="0"/>
              </a:spcBef>
              <a:spcAft>
                <a:spcPts val="0"/>
              </a:spcAft>
              <a:buSzPts val="1400"/>
              <a:buFont typeface="Montserrat"/>
              <a:buNone/>
              <a:defRPr>
                <a:latin typeface="Montserrat"/>
                <a:ea typeface="Montserrat"/>
                <a:cs typeface="Montserrat"/>
                <a:sym typeface="Montserrat"/>
              </a:defRPr>
            </a:lvl7pPr>
            <a:lvl8pPr lvl="7" algn="ctr">
              <a:spcBef>
                <a:spcPts val="0"/>
              </a:spcBef>
              <a:spcAft>
                <a:spcPts val="0"/>
              </a:spcAft>
              <a:buSzPts val="1400"/>
              <a:buFont typeface="Montserrat"/>
              <a:buNone/>
              <a:defRPr>
                <a:latin typeface="Montserrat"/>
                <a:ea typeface="Montserrat"/>
                <a:cs typeface="Montserrat"/>
                <a:sym typeface="Montserrat"/>
              </a:defRPr>
            </a:lvl8pPr>
            <a:lvl9pPr lvl="8" algn="ctr">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16172159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2"/>
        <p:cNvGrpSpPr/>
        <p:nvPr/>
      </p:nvGrpSpPr>
      <p:grpSpPr>
        <a:xfrm>
          <a:off x="0" y="0"/>
          <a:ext cx="0" cy="0"/>
          <a:chOff x="0" y="0"/>
          <a:chExt cx="0" cy="0"/>
        </a:xfrm>
      </p:grpSpPr>
      <p:sp>
        <p:nvSpPr>
          <p:cNvPr id="163" name="Google Shape;163;p25"/>
          <p:cNvSpPr txBox="1">
            <a:spLocks noGrp="1"/>
          </p:cNvSpPr>
          <p:nvPr>
            <p:ph type="subTitle" idx="1"/>
          </p:nvPr>
        </p:nvSpPr>
        <p:spPr>
          <a:xfrm>
            <a:off x="1762017" y="4496665"/>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067">
                <a:solidFill>
                  <a:schemeClr val="dk1"/>
                </a:solidFill>
                <a:latin typeface="Lora"/>
                <a:ea typeface="Lora"/>
                <a:cs typeface="Lora"/>
                <a:sym typeface="Lor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64" name="Google Shape;164;p25"/>
          <p:cNvSpPr txBox="1">
            <a:spLocks noGrp="1"/>
          </p:cNvSpPr>
          <p:nvPr>
            <p:ph type="subTitle" idx="2"/>
          </p:nvPr>
        </p:nvSpPr>
        <p:spPr>
          <a:xfrm>
            <a:off x="6553184" y="4496665"/>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067">
                <a:solidFill>
                  <a:schemeClr val="dk1"/>
                </a:solidFill>
                <a:latin typeface="Lora"/>
                <a:ea typeface="Lora"/>
                <a:cs typeface="Lora"/>
                <a:sym typeface="Lora"/>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65" name="Google Shape;165;p25"/>
          <p:cNvSpPr txBox="1">
            <a:spLocks noGrp="1"/>
          </p:cNvSpPr>
          <p:nvPr>
            <p:ph type="subTitle" idx="3"/>
          </p:nvPr>
        </p:nvSpPr>
        <p:spPr>
          <a:xfrm>
            <a:off x="1566817" y="5194133"/>
            <a:ext cx="4267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6" name="Google Shape;166;p25"/>
          <p:cNvSpPr txBox="1">
            <a:spLocks noGrp="1"/>
          </p:cNvSpPr>
          <p:nvPr>
            <p:ph type="subTitle" idx="4"/>
          </p:nvPr>
        </p:nvSpPr>
        <p:spPr>
          <a:xfrm>
            <a:off x="6357984" y="5194133"/>
            <a:ext cx="4267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25"/>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68" name="Google Shape;168;p25"/>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69" name="Google Shape;169;p25"/>
          <p:cNvSpPr txBox="1">
            <a:spLocks noGrp="1"/>
          </p:cNvSpPr>
          <p:nvPr>
            <p:ph type="subTitle" idx="5"/>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70" name="Google Shape;170;p25"/>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071701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71"/>
        <p:cNvGrpSpPr/>
        <p:nvPr/>
      </p:nvGrpSpPr>
      <p:grpSpPr>
        <a:xfrm>
          <a:off x="0" y="0"/>
          <a:ext cx="0" cy="0"/>
          <a:chOff x="0" y="0"/>
          <a:chExt cx="0" cy="0"/>
        </a:xfrm>
      </p:grpSpPr>
      <p:sp>
        <p:nvSpPr>
          <p:cNvPr id="172" name="Google Shape;172;p26"/>
          <p:cNvSpPr txBox="1">
            <a:spLocks noGrp="1"/>
          </p:cNvSpPr>
          <p:nvPr>
            <p:ph type="subTitle" idx="1"/>
          </p:nvPr>
        </p:nvSpPr>
        <p:spPr>
          <a:xfrm>
            <a:off x="1087796" y="1639367"/>
            <a:ext cx="4828400" cy="44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73" name="Google Shape;173;p26"/>
          <p:cNvSpPr txBox="1">
            <a:spLocks noGrp="1"/>
          </p:cNvSpPr>
          <p:nvPr>
            <p:ph type="subTitle" idx="2"/>
          </p:nvPr>
        </p:nvSpPr>
        <p:spPr>
          <a:xfrm>
            <a:off x="6276204" y="1639367"/>
            <a:ext cx="4828000" cy="44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74" name="Google Shape;174;p26"/>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75" name="Google Shape;175;p26"/>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76" name="Google Shape;176;p26"/>
          <p:cNvSpPr txBox="1">
            <a:spLocks noGrp="1"/>
          </p:cNvSpPr>
          <p:nvPr>
            <p:ph type="subTitle" idx="3"/>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77" name="Google Shape;177;p26"/>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0416612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8"/>
        <p:cNvGrpSpPr/>
        <p:nvPr/>
      </p:nvGrpSpPr>
      <p:grpSpPr>
        <a:xfrm>
          <a:off x="0" y="0"/>
          <a:ext cx="0" cy="0"/>
          <a:chOff x="0" y="0"/>
          <a:chExt cx="0" cy="0"/>
        </a:xfrm>
      </p:grpSpPr>
      <p:sp>
        <p:nvSpPr>
          <p:cNvPr id="179" name="Google Shape;179;p27"/>
          <p:cNvSpPr/>
          <p:nvPr/>
        </p:nvSpPr>
        <p:spPr>
          <a:xfrm>
            <a:off x="-400" y="-13667"/>
            <a:ext cx="12192000" cy="344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0" name="Google Shape;180;p27"/>
          <p:cNvSpPr txBox="1">
            <a:spLocks noGrp="1"/>
          </p:cNvSpPr>
          <p:nvPr>
            <p:ph type="title"/>
          </p:nvPr>
        </p:nvSpPr>
        <p:spPr>
          <a:xfrm>
            <a:off x="1143244" y="4648159"/>
            <a:ext cx="3170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81" name="Google Shape;181;p27"/>
          <p:cNvSpPr txBox="1">
            <a:spLocks noGrp="1"/>
          </p:cNvSpPr>
          <p:nvPr>
            <p:ph type="subTitle" idx="1"/>
          </p:nvPr>
        </p:nvSpPr>
        <p:spPr>
          <a:xfrm>
            <a:off x="1170644" y="5237336"/>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2" name="Google Shape;182;p27"/>
          <p:cNvSpPr txBox="1">
            <a:spLocks noGrp="1"/>
          </p:cNvSpPr>
          <p:nvPr>
            <p:ph type="title" idx="2"/>
          </p:nvPr>
        </p:nvSpPr>
        <p:spPr>
          <a:xfrm>
            <a:off x="4512925" y="4648159"/>
            <a:ext cx="3170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83" name="Google Shape;183;p27"/>
          <p:cNvSpPr txBox="1">
            <a:spLocks noGrp="1"/>
          </p:cNvSpPr>
          <p:nvPr>
            <p:ph type="subTitle" idx="3"/>
          </p:nvPr>
        </p:nvSpPr>
        <p:spPr>
          <a:xfrm>
            <a:off x="4540325" y="5237336"/>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4" name="Google Shape;184;p27"/>
          <p:cNvSpPr txBox="1">
            <a:spLocks noGrp="1"/>
          </p:cNvSpPr>
          <p:nvPr>
            <p:ph type="title" idx="4"/>
          </p:nvPr>
        </p:nvSpPr>
        <p:spPr>
          <a:xfrm>
            <a:off x="7882607" y="4648159"/>
            <a:ext cx="3170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85" name="Google Shape;185;p27"/>
          <p:cNvSpPr txBox="1">
            <a:spLocks noGrp="1"/>
          </p:cNvSpPr>
          <p:nvPr>
            <p:ph type="subTitle" idx="5"/>
          </p:nvPr>
        </p:nvSpPr>
        <p:spPr>
          <a:xfrm>
            <a:off x="7910007" y="5237336"/>
            <a:ext cx="31152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6" name="Google Shape;186;p27"/>
          <p:cNvSpPr txBox="1">
            <a:spLocks noGrp="1"/>
          </p:cNvSpPr>
          <p:nvPr>
            <p:ph type="title" idx="6"/>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87" name="Google Shape;187;p27"/>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88" name="Google Shape;188;p27"/>
          <p:cNvSpPr txBox="1">
            <a:spLocks noGrp="1"/>
          </p:cNvSpPr>
          <p:nvPr>
            <p:ph type="subTitle" idx="7"/>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89" name="Google Shape;189;p27"/>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1442463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960000" y="386800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2" name="Google Shape;192;p28"/>
          <p:cNvSpPr txBox="1">
            <a:spLocks noGrp="1"/>
          </p:cNvSpPr>
          <p:nvPr>
            <p:ph type="subTitle" idx="1"/>
          </p:nvPr>
        </p:nvSpPr>
        <p:spPr>
          <a:xfrm>
            <a:off x="960000" y="465004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3" name="Google Shape;193;p28"/>
          <p:cNvSpPr txBox="1">
            <a:spLocks noGrp="1"/>
          </p:cNvSpPr>
          <p:nvPr>
            <p:ph type="title" idx="2"/>
          </p:nvPr>
        </p:nvSpPr>
        <p:spPr>
          <a:xfrm>
            <a:off x="4538400" y="386800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4" name="Google Shape;194;p28"/>
          <p:cNvSpPr txBox="1">
            <a:spLocks noGrp="1"/>
          </p:cNvSpPr>
          <p:nvPr>
            <p:ph type="subTitle" idx="3"/>
          </p:nvPr>
        </p:nvSpPr>
        <p:spPr>
          <a:xfrm>
            <a:off x="4538400" y="465004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5" name="Google Shape;195;p28"/>
          <p:cNvSpPr txBox="1">
            <a:spLocks noGrp="1"/>
          </p:cNvSpPr>
          <p:nvPr>
            <p:ph type="title" idx="4"/>
          </p:nvPr>
        </p:nvSpPr>
        <p:spPr>
          <a:xfrm>
            <a:off x="8116800" y="386800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6" name="Google Shape;196;p28"/>
          <p:cNvSpPr txBox="1">
            <a:spLocks noGrp="1"/>
          </p:cNvSpPr>
          <p:nvPr>
            <p:ph type="subTitle" idx="5"/>
          </p:nvPr>
        </p:nvSpPr>
        <p:spPr>
          <a:xfrm>
            <a:off x="8116800" y="465004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7" name="Google Shape;197;p28"/>
          <p:cNvSpPr txBox="1">
            <a:spLocks noGrp="1"/>
          </p:cNvSpPr>
          <p:nvPr>
            <p:ph type="title" idx="6"/>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98" name="Google Shape;198;p28"/>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99" name="Google Shape;199;p28"/>
          <p:cNvSpPr txBox="1">
            <a:spLocks noGrp="1"/>
          </p:cNvSpPr>
          <p:nvPr>
            <p:ph type="subTitle" idx="7"/>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00" name="Google Shape;200;p28"/>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027200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6937248" y="573024"/>
            <a:ext cx="4291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3867"/>
            </a:lvl1pPr>
            <a:lvl2pPr lvl="1" rtl="0">
              <a:spcBef>
                <a:spcPts val="0"/>
              </a:spcBef>
              <a:spcAft>
                <a:spcPts val="0"/>
              </a:spcAft>
              <a:buSzPts val="2900"/>
              <a:buNone/>
              <a:defRPr sz="3867"/>
            </a:lvl2pPr>
            <a:lvl3pPr lvl="2" rtl="0">
              <a:spcBef>
                <a:spcPts val="0"/>
              </a:spcBef>
              <a:spcAft>
                <a:spcPts val="0"/>
              </a:spcAft>
              <a:buSzPts val="2900"/>
              <a:buNone/>
              <a:defRPr sz="3867"/>
            </a:lvl3pPr>
            <a:lvl4pPr lvl="3" rtl="0">
              <a:spcBef>
                <a:spcPts val="0"/>
              </a:spcBef>
              <a:spcAft>
                <a:spcPts val="0"/>
              </a:spcAft>
              <a:buSzPts val="2900"/>
              <a:buNone/>
              <a:defRPr sz="3867"/>
            </a:lvl4pPr>
            <a:lvl5pPr lvl="4" rtl="0">
              <a:spcBef>
                <a:spcPts val="0"/>
              </a:spcBef>
              <a:spcAft>
                <a:spcPts val="0"/>
              </a:spcAft>
              <a:buSzPts val="2900"/>
              <a:buNone/>
              <a:defRPr sz="3867"/>
            </a:lvl5pPr>
            <a:lvl6pPr lvl="5" rtl="0">
              <a:spcBef>
                <a:spcPts val="0"/>
              </a:spcBef>
              <a:spcAft>
                <a:spcPts val="0"/>
              </a:spcAft>
              <a:buSzPts val="2900"/>
              <a:buNone/>
              <a:defRPr sz="3867"/>
            </a:lvl6pPr>
            <a:lvl7pPr lvl="6" rtl="0">
              <a:spcBef>
                <a:spcPts val="0"/>
              </a:spcBef>
              <a:spcAft>
                <a:spcPts val="0"/>
              </a:spcAft>
              <a:buSzPts val="2900"/>
              <a:buNone/>
              <a:defRPr sz="3867"/>
            </a:lvl7pPr>
            <a:lvl8pPr lvl="7" rtl="0">
              <a:spcBef>
                <a:spcPts val="0"/>
              </a:spcBef>
              <a:spcAft>
                <a:spcPts val="0"/>
              </a:spcAft>
              <a:buSzPts val="2900"/>
              <a:buNone/>
              <a:defRPr sz="3867"/>
            </a:lvl8pPr>
            <a:lvl9pPr lvl="8" rtl="0">
              <a:spcBef>
                <a:spcPts val="0"/>
              </a:spcBef>
              <a:spcAft>
                <a:spcPts val="0"/>
              </a:spcAft>
              <a:buSzPts val="2900"/>
              <a:buNone/>
              <a:defRPr sz="3867"/>
            </a:lvl9pPr>
          </a:lstStyle>
          <a:p>
            <a:r>
              <a:rPr lang="en-US"/>
              <a:t>Click to edit Master title style</a:t>
            </a:r>
            <a:endParaRPr/>
          </a:p>
        </p:txBody>
      </p:sp>
      <p:sp>
        <p:nvSpPr>
          <p:cNvPr id="203" name="Google Shape;203;p29"/>
          <p:cNvSpPr/>
          <p:nvPr/>
        </p:nvSpPr>
        <p:spPr>
          <a:xfrm>
            <a:off x="-12335" y="0"/>
            <a:ext cx="25548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4" name="Google Shape;204;p29"/>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05" name="Google Shape;205;p29"/>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06" name="Google Shape;206;p29"/>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
        <p:nvSpPr>
          <p:cNvPr id="207" name="Google Shape;207;p29"/>
          <p:cNvSpPr txBox="1">
            <a:spLocks noGrp="1"/>
          </p:cNvSpPr>
          <p:nvPr>
            <p:ph type="title" idx="2"/>
          </p:nvPr>
        </p:nvSpPr>
        <p:spPr>
          <a:xfrm>
            <a:off x="4743180" y="1579489"/>
            <a:ext cx="1828000" cy="536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8" name="Google Shape;208;p29"/>
          <p:cNvSpPr txBox="1">
            <a:spLocks noGrp="1"/>
          </p:cNvSpPr>
          <p:nvPr>
            <p:ph type="subTitle" idx="3"/>
          </p:nvPr>
        </p:nvSpPr>
        <p:spPr>
          <a:xfrm>
            <a:off x="4743180" y="2208249"/>
            <a:ext cx="2682400" cy="5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9"/>
          <p:cNvSpPr txBox="1">
            <a:spLocks noGrp="1"/>
          </p:cNvSpPr>
          <p:nvPr>
            <p:ph type="title" idx="4"/>
          </p:nvPr>
        </p:nvSpPr>
        <p:spPr>
          <a:xfrm>
            <a:off x="6489657" y="3161751"/>
            <a:ext cx="1828800" cy="536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0" name="Google Shape;210;p29"/>
          <p:cNvSpPr txBox="1">
            <a:spLocks noGrp="1"/>
          </p:cNvSpPr>
          <p:nvPr>
            <p:ph type="subTitle" idx="5"/>
          </p:nvPr>
        </p:nvSpPr>
        <p:spPr>
          <a:xfrm>
            <a:off x="6490057" y="3786364"/>
            <a:ext cx="2682400" cy="5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9"/>
          <p:cNvSpPr txBox="1">
            <a:spLocks noGrp="1"/>
          </p:cNvSpPr>
          <p:nvPr>
            <p:ph type="title" idx="6"/>
          </p:nvPr>
        </p:nvSpPr>
        <p:spPr>
          <a:xfrm>
            <a:off x="8236936" y="4744012"/>
            <a:ext cx="1828800" cy="536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2" name="Google Shape;212;p29"/>
          <p:cNvSpPr txBox="1">
            <a:spLocks noGrp="1"/>
          </p:cNvSpPr>
          <p:nvPr>
            <p:ph type="subTitle" idx="7"/>
          </p:nvPr>
        </p:nvSpPr>
        <p:spPr>
          <a:xfrm>
            <a:off x="8236936" y="5364480"/>
            <a:ext cx="2683600" cy="60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4256173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1697480" y="2521277"/>
            <a:ext cx="402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5" name="Google Shape;215;p30"/>
          <p:cNvSpPr txBox="1">
            <a:spLocks noGrp="1"/>
          </p:cNvSpPr>
          <p:nvPr>
            <p:ph type="subTitle" idx="1"/>
          </p:nvPr>
        </p:nvSpPr>
        <p:spPr>
          <a:xfrm>
            <a:off x="1697480" y="3133404"/>
            <a:ext cx="329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6" name="Google Shape;216;p30"/>
          <p:cNvSpPr txBox="1">
            <a:spLocks noGrp="1"/>
          </p:cNvSpPr>
          <p:nvPr>
            <p:ph type="title" idx="2"/>
          </p:nvPr>
        </p:nvSpPr>
        <p:spPr>
          <a:xfrm>
            <a:off x="6471320" y="2521277"/>
            <a:ext cx="402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7" name="Google Shape;217;p30"/>
          <p:cNvSpPr txBox="1">
            <a:spLocks noGrp="1"/>
          </p:cNvSpPr>
          <p:nvPr>
            <p:ph type="subTitle" idx="3"/>
          </p:nvPr>
        </p:nvSpPr>
        <p:spPr>
          <a:xfrm>
            <a:off x="6471320" y="3133404"/>
            <a:ext cx="329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8" name="Google Shape;218;p30"/>
          <p:cNvSpPr txBox="1">
            <a:spLocks noGrp="1"/>
          </p:cNvSpPr>
          <p:nvPr>
            <p:ph type="title" idx="4"/>
          </p:nvPr>
        </p:nvSpPr>
        <p:spPr>
          <a:xfrm>
            <a:off x="1697480" y="4846568"/>
            <a:ext cx="402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9" name="Google Shape;219;p30"/>
          <p:cNvSpPr txBox="1">
            <a:spLocks noGrp="1"/>
          </p:cNvSpPr>
          <p:nvPr>
            <p:ph type="subTitle" idx="5"/>
          </p:nvPr>
        </p:nvSpPr>
        <p:spPr>
          <a:xfrm>
            <a:off x="1697480" y="5458695"/>
            <a:ext cx="329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0" name="Google Shape;220;p30"/>
          <p:cNvSpPr txBox="1">
            <a:spLocks noGrp="1"/>
          </p:cNvSpPr>
          <p:nvPr>
            <p:ph type="title" idx="6"/>
          </p:nvPr>
        </p:nvSpPr>
        <p:spPr>
          <a:xfrm>
            <a:off x="6471320" y="4846568"/>
            <a:ext cx="402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1" name="Google Shape;221;p30"/>
          <p:cNvSpPr txBox="1">
            <a:spLocks noGrp="1"/>
          </p:cNvSpPr>
          <p:nvPr>
            <p:ph type="subTitle" idx="7"/>
          </p:nvPr>
        </p:nvSpPr>
        <p:spPr>
          <a:xfrm>
            <a:off x="6471320" y="5458695"/>
            <a:ext cx="3292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30"/>
          <p:cNvSpPr txBox="1">
            <a:spLocks noGrp="1"/>
          </p:cNvSpPr>
          <p:nvPr>
            <p:ph type="title" idx="8"/>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23" name="Google Shape;223;p30"/>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24" name="Google Shape;224;p30"/>
          <p:cNvSpPr txBox="1">
            <a:spLocks noGrp="1"/>
          </p:cNvSpPr>
          <p:nvPr>
            <p:ph type="subTitle" idx="9"/>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25" name="Google Shape;225;p30"/>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033909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26"/>
        <p:cNvGrpSpPr/>
        <p:nvPr/>
      </p:nvGrpSpPr>
      <p:grpSpPr>
        <a:xfrm>
          <a:off x="0" y="0"/>
          <a:ext cx="0" cy="0"/>
          <a:chOff x="0" y="0"/>
          <a:chExt cx="0" cy="0"/>
        </a:xfrm>
      </p:grpSpPr>
      <p:sp>
        <p:nvSpPr>
          <p:cNvPr id="227" name="Google Shape;227;p31"/>
          <p:cNvSpPr/>
          <p:nvPr/>
        </p:nvSpPr>
        <p:spPr>
          <a:xfrm>
            <a:off x="-39656" y="3854567"/>
            <a:ext cx="12266400" cy="300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 name="Google Shape;228;p31"/>
          <p:cNvSpPr txBox="1">
            <a:spLocks noGrp="1"/>
          </p:cNvSpPr>
          <p:nvPr>
            <p:ph type="title"/>
          </p:nvPr>
        </p:nvSpPr>
        <p:spPr>
          <a:xfrm>
            <a:off x="960000"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9" name="Google Shape;229;p31"/>
          <p:cNvSpPr txBox="1">
            <a:spLocks noGrp="1"/>
          </p:cNvSpPr>
          <p:nvPr>
            <p:ph type="subTitle" idx="1"/>
          </p:nvPr>
        </p:nvSpPr>
        <p:spPr>
          <a:xfrm>
            <a:off x="960000" y="29242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0" name="Google Shape;230;p31"/>
          <p:cNvSpPr txBox="1">
            <a:spLocks noGrp="1"/>
          </p:cNvSpPr>
          <p:nvPr>
            <p:ph type="title" idx="2"/>
          </p:nvPr>
        </p:nvSpPr>
        <p:spPr>
          <a:xfrm>
            <a:off x="4559025"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1" name="Google Shape;231;p31"/>
          <p:cNvSpPr txBox="1">
            <a:spLocks noGrp="1"/>
          </p:cNvSpPr>
          <p:nvPr>
            <p:ph type="subTitle" idx="3"/>
          </p:nvPr>
        </p:nvSpPr>
        <p:spPr>
          <a:xfrm>
            <a:off x="4559025" y="29242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1"/>
          <p:cNvSpPr txBox="1">
            <a:spLocks noGrp="1"/>
          </p:cNvSpPr>
          <p:nvPr>
            <p:ph type="title" idx="4"/>
          </p:nvPr>
        </p:nvSpPr>
        <p:spPr>
          <a:xfrm>
            <a:off x="960000" y="4155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3" name="Google Shape;233;p31"/>
          <p:cNvSpPr txBox="1">
            <a:spLocks noGrp="1"/>
          </p:cNvSpPr>
          <p:nvPr>
            <p:ph type="subTitle" idx="5"/>
          </p:nvPr>
        </p:nvSpPr>
        <p:spPr>
          <a:xfrm>
            <a:off x="96000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31"/>
          <p:cNvSpPr txBox="1">
            <a:spLocks noGrp="1"/>
          </p:cNvSpPr>
          <p:nvPr>
            <p:ph type="title" idx="6"/>
          </p:nvPr>
        </p:nvSpPr>
        <p:spPr>
          <a:xfrm>
            <a:off x="4559025" y="4155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5" name="Google Shape;235;p31"/>
          <p:cNvSpPr txBox="1">
            <a:spLocks noGrp="1"/>
          </p:cNvSpPr>
          <p:nvPr>
            <p:ph type="subTitle" idx="7"/>
          </p:nvPr>
        </p:nvSpPr>
        <p:spPr>
          <a:xfrm>
            <a:off x="4559025"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6" name="Google Shape;236;p31"/>
          <p:cNvSpPr txBox="1">
            <a:spLocks noGrp="1"/>
          </p:cNvSpPr>
          <p:nvPr>
            <p:ph type="title" idx="8"/>
          </p:nvPr>
        </p:nvSpPr>
        <p:spPr>
          <a:xfrm>
            <a:off x="8158060" y="22438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7" name="Google Shape;237;p31"/>
          <p:cNvSpPr txBox="1">
            <a:spLocks noGrp="1"/>
          </p:cNvSpPr>
          <p:nvPr>
            <p:ph type="subTitle" idx="9"/>
          </p:nvPr>
        </p:nvSpPr>
        <p:spPr>
          <a:xfrm>
            <a:off x="8158060" y="29242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8" name="Google Shape;238;p31"/>
          <p:cNvSpPr txBox="1">
            <a:spLocks noGrp="1"/>
          </p:cNvSpPr>
          <p:nvPr>
            <p:ph type="title" idx="13"/>
          </p:nvPr>
        </p:nvSpPr>
        <p:spPr>
          <a:xfrm>
            <a:off x="8158060" y="4155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67">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9" name="Google Shape;239;p31"/>
          <p:cNvSpPr txBox="1">
            <a:spLocks noGrp="1"/>
          </p:cNvSpPr>
          <p:nvPr>
            <p:ph type="subTitle" idx="14"/>
          </p:nvPr>
        </p:nvSpPr>
        <p:spPr>
          <a:xfrm>
            <a:off x="8158060" y="4835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0" name="Google Shape;240;p31"/>
          <p:cNvSpPr txBox="1">
            <a:spLocks noGrp="1"/>
          </p:cNvSpPr>
          <p:nvPr>
            <p:ph type="title" idx="15"/>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41" name="Google Shape;241;p31"/>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242" name="Google Shape;242;p31"/>
          <p:cNvSpPr txBox="1">
            <a:spLocks noGrp="1"/>
          </p:cNvSpPr>
          <p:nvPr>
            <p:ph type="subTitle" idx="16"/>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243" name="Google Shape;243;p31"/>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870144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1"/>
        </a:solidFill>
        <a:effectLst/>
      </p:bgPr>
    </p:bg>
    <p:spTree>
      <p:nvGrpSpPr>
        <p:cNvPr id="1" name="Shape 244"/>
        <p:cNvGrpSpPr/>
        <p:nvPr/>
      </p:nvGrpSpPr>
      <p:grpSpPr>
        <a:xfrm>
          <a:off x="0" y="0"/>
          <a:ext cx="0" cy="0"/>
          <a:chOff x="0" y="0"/>
          <a:chExt cx="0" cy="0"/>
        </a:xfrm>
      </p:grpSpPr>
      <p:sp>
        <p:nvSpPr>
          <p:cNvPr id="245" name="Google Shape;245;p32"/>
          <p:cNvSpPr txBox="1">
            <a:spLocks noGrp="1"/>
          </p:cNvSpPr>
          <p:nvPr>
            <p:ph type="title" hasCustomPrompt="1"/>
          </p:nvPr>
        </p:nvSpPr>
        <p:spPr>
          <a:xfrm>
            <a:off x="1699305" y="1296749"/>
            <a:ext cx="6717200" cy="110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200"/>
              <a:buNone/>
              <a:defRPr sz="7333">
                <a:solidFill>
                  <a:schemeClr val="lt1"/>
                </a:solidFill>
              </a:defRPr>
            </a:lvl1pPr>
            <a:lvl2pPr lvl="1" algn="ctr" rtl="0">
              <a:spcBef>
                <a:spcPts val="0"/>
              </a:spcBef>
              <a:spcAft>
                <a:spcPts val="0"/>
              </a:spcAft>
              <a:buClr>
                <a:schemeClr val="lt1"/>
              </a:buClr>
              <a:buSzPts val="6200"/>
              <a:buNone/>
              <a:defRPr sz="8266">
                <a:solidFill>
                  <a:schemeClr val="lt1"/>
                </a:solidFill>
              </a:defRPr>
            </a:lvl2pPr>
            <a:lvl3pPr lvl="2" algn="ctr" rtl="0">
              <a:spcBef>
                <a:spcPts val="0"/>
              </a:spcBef>
              <a:spcAft>
                <a:spcPts val="0"/>
              </a:spcAft>
              <a:buClr>
                <a:schemeClr val="lt1"/>
              </a:buClr>
              <a:buSzPts val="6200"/>
              <a:buNone/>
              <a:defRPr sz="8266">
                <a:solidFill>
                  <a:schemeClr val="lt1"/>
                </a:solidFill>
              </a:defRPr>
            </a:lvl3pPr>
            <a:lvl4pPr lvl="3" algn="ctr" rtl="0">
              <a:spcBef>
                <a:spcPts val="0"/>
              </a:spcBef>
              <a:spcAft>
                <a:spcPts val="0"/>
              </a:spcAft>
              <a:buClr>
                <a:schemeClr val="lt1"/>
              </a:buClr>
              <a:buSzPts val="6200"/>
              <a:buNone/>
              <a:defRPr sz="8266">
                <a:solidFill>
                  <a:schemeClr val="lt1"/>
                </a:solidFill>
              </a:defRPr>
            </a:lvl4pPr>
            <a:lvl5pPr lvl="4" algn="ctr" rtl="0">
              <a:spcBef>
                <a:spcPts val="0"/>
              </a:spcBef>
              <a:spcAft>
                <a:spcPts val="0"/>
              </a:spcAft>
              <a:buClr>
                <a:schemeClr val="lt1"/>
              </a:buClr>
              <a:buSzPts val="6200"/>
              <a:buNone/>
              <a:defRPr sz="8266">
                <a:solidFill>
                  <a:schemeClr val="lt1"/>
                </a:solidFill>
              </a:defRPr>
            </a:lvl5pPr>
            <a:lvl6pPr lvl="5" algn="ctr" rtl="0">
              <a:spcBef>
                <a:spcPts val="0"/>
              </a:spcBef>
              <a:spcAft>
                <a:spcPts val="0"/>
              </a:spcAft>
              <a:buClr>
                <a:schemeClr val="lt1"/>
              </a:buClr>
              <a:buSzPts val="6200"/>
              <a:buNone/>
              <a:defRPr sz="8266">
                <a:solidFill>
                  <a:schemeClr val="lt1"/>
                </a:solidFill>
              </a:defRPr>
            </a:lvl6pPr>
            <a:lvl7pPr lvl="6" algn="ctr" rtl="0">
              <a:spcBef>
                <a:spcPts val="0"/>
              </a:spcBef>
              <a:spcAft>
                <a:spcPts val="0"/>
              </a:spcAft>
              <a:buClr>
                <a:schemeClr val="lt1"/>
              </a:buClr>
              <a:buSzPts val="6200"/>
              <a:buNone/>
              <a:defRPr sz="8266">
                <a:solidFill>
                  <a:schemeClr val="lt1"/>
                </a:solidFill>
              </a:defRPr>
            </a:lvl7pPr>
            <a:lvl8pPr lvl="7" algn="ctr" rtl="0">
              <a:spcBef>
                <a:spcPts val="0"/>
              </a:spcBef>
              <a:spcAft>
                <a:spcPts val="0"/>
              </a:spcAft>
              <a:buClr>
                <a:schemeClr val="lt1"/>
              </a:buClr>
              <a:buSzPts val="6200"/>
              <a:buNone/>
              <a:defRPr sz="8266">
                <a:solidFill>
                  <a:schemeClr val="lt1"/>
                </a:solidFill>
              </a:defRPr>
            </a:lvl8pPr>
            <a:lvl9pPr lvl="8" algn="ctr" rtl="0">
              <a:spcBef>
                <a:spcPts val="0"/>
              </a:spcBef>
              <a:spcAft>
                <a:spcPts val="0"/>
              </a:spcAft>
              <a:buClr>
                <a:schemeClr val="lt1"/>
              </a:buClr>
              <a:buSzPts val="6200"/>
              <a:buNone/>
              <a:defRPr sz="8266">
                <a:solidFill>
                  <a:schemeClr val="lt1"/>
                </a:solidFill>
              </a:defRPr>
            </a:lvl9pPr>
          </a:lstStyle>
          <a:p>
            <a:r>
              <a:t>xx%</a:t>
            </a:r>
          </a:p>
        </p:txBody>
      </p:sp>
      <p:sp>
        <p:nvSpPr>
          <p:cNvPr id="246" name="Google Shape;246;p32"/>
          <p:cNvSpPr txBox="1">
            <a:spLocks noGrp="1"/>
          </p:cNvSpPr>
          <p:nvPr>
            <p:ph type="subTitle" idx="1"/>
          </p:nvPr>
        </p:nvSpPr>
        <p:spPr>
          <a:xfrm>
            <a:off x="1699305" y="2441320"/>
            <a:ext cx="67172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7" name="Google Shape;247;p32"/>
          <p:cNvSpPr txBox="1">
            <a:spLocks noGrp="1"/>
          </p:cNvSpPr>
          <p:nvPr>
            <p:ph type="title" idx="2" hasCustomPrompt="1"/>
          </p:nvPr>
        </p:nvSpPr>
        <p:spPr>
          <a:xfrm>
            <a:off x="4967372" y="3846963"/>
            <a:ext cx="6717200" cy="110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200"/>
              <a:buNone/>
              <a:defRPr sz="7333">
                <a:solidFill>
                  <a:schemeClr val="lt1"/>
                </a:solidFill>
              </a:defRPr>
            </a:lvl1pPr>
            <a:lvl2pPr lvl="1" algn="ctr" rtl="0">
              <a:spcBef>
                <a:spcPts val="0"/>
              </a:spcBef>
              <a:spcAft>
                <a:spcPts val="0"/>
              </a:spcAft>
              <a:buClr>
                <a:schemeClr val="lt1"/>
              </a:buClr>
              <a:buSzPts val="6200"/>
              <a:buNone/>
              <a:defRPr sz="8266">
                <a:solidFill>
                  <a:schemeClr val="lt1"/>
                </a:solidFill>
              </a:defRPr>
            </a:lvl2pPr>
            <a:lvl3pPr lvl="2" algn="ctr" rtl="0">
              <a:spcBef>
                <a:spcPts val="0"/>
              </a:spcBef>
              <a:spcAft>
                <a:spcPts val="0"/>
              </a:spcAft>
              <a:buClr>
                <a:schemeClr val="lt1"/>
              </a:buClr>
              <a:buSzPts val="6200"/>
              <a:buNone/>
              <a:defRPr sz="8266">
                <a:solidFill>
                  <a:schemeClr val="lt1"/>
                </a:solidFill>
              </a:defRPr>
            </a:lvl3pPr>
            <a:lvl4pPr lvl="3" algn="ctr" rtl="0">
              <a:spcBef>
                <a:spcPts val="0"/>
              </a:spcBef>
              <a:spcAft>
                <a:spcPts val="0"/>
              </a:spcAft>
              <a:buClr>
                <a:schemeClr val="lt1"/>
              </a:buClr>
              <a:buSzPts val="6200"/>
              <a:buNone/>
              <a:defRPr sz="8266">
                <a:solidFill>
                  <a:schemeClr val="lt1"/>
                </a:solidFill>
              </a:defRPr>
            </a:lvl4pPr>
            <a:lvl5pPr lvl="4" algn="ctr" rtl="0">
              <a:spcBef>
                <a:spcPts val="0"/>
              </a:spcBef>
              <a:spcAft>
                <a:spcPts val="0"/>
              </a:spcAft>
              <a:buClr>
                <a:schemeClr val="lt1"/>
              </a:buClr>
              <a:buSzPts val="6200"/>
              <a:buNone/>
              <a:defRPr sz="8266">
                <a:solidFill>
                  <a:schemeClr val="lt1"/>
                </a:solidFill>
              </a:defRPr>
            </a:lvl5pPr>
            <a:lvl6pPr lvl="5" algn="ctr" rtl="0">
              <a:spcBef>
                <a:spcPts val="0"/>
              </a:spcBef>
              <a:spcAft>
                <a:spcPts val="0"/>
              </a:spcAft>
              <a:buClr>
                <a:schemeClr val="lt1"/>
              </a:buClr>
              <a:buSzPts val="6200"/>
              <a:buNone/>
              <a:defRPr sz="8266">
                <a:solidFill>
                  <a:schemeClr val="lt1"/>
                </a:solidFill>
              </a:defRPr>
            </a:lvl6pPr>
            <a:lvl7pPr lvl="6" algn="ctr" rtl="0">
              <a:spcBef>
                <a:spcPts val="0"/>
              </a:spcBef>
              <a:spcAft>
                <a:spcPts val="0"/>
              </a:spcAft>
              <a:buClr>
                <a:schemeClr val="lt1"/>
              </a:buClr>
              <a:buSzPts val="6200"/>
              <a:buNone/>
              <a:defRPr sz="8266">
                <a:solidFill>
                  <a:schemeClr val="lt1"/>
                </a:solidFill>
              </a:defRPr>
            </a:lvl7pPr>
            <a:lvl8pPr lvl="7" algn="ctr" rtl="0">
              <a:spcBef>
                <a:spcPts val="0"/>
              </a:spcBef>
              <a:spcAft>
                <a:spcPts val="0"/>
              </a:spcAft>
              <a:buClr>
                <a:schemeClr val="lt1"/>
              </a:buClr>
              <a:buSzPts val="6200"/>
              <a:buNone/>
              <a:defRPr sz="8266">
                <a:solidFill>
                  <a:schemeClr val="lt1"/>
                </a:solidFill>
              </a:defRPr>
            </a:lvl8pPr>
            <a:lvl9pPr lvl="8" algn="ctr" rtl="0">
              <a:spcBef>
                <a:spcPts val="0"/>
              </a:spcBef>
              <a:spcAft>
                <a:spcPts val="0"/>
              </a:spcAft>
              <a:buClr>
                <a:schemeClr val="lt1"/>
              </a:buClr>
              <a:buSzPts val="6200"/>
              <a:buNone/>
              <a:defRPr sz="8266">
                <a:solidFill>
                  <a:schemeClr val="lt1"/>
                </a:solidFill>
              </a:defRPr>
            </a:lvl9pPr>
          </a:lstStyle>
          <a:p>
            <a:r>
              <a:t>xx%</a:t>
            </a:r>
          </a:p>
        </p:txBody>
      </p:sp>
      <p:sp>
        <p:nvSpPr>
          <p:cNvPr id="248" name="Google Shape;248;p32"/>
          <p:cNvSpPr txBox="1">
            <a:spLocks noGrp="1"/>
          </p:cNvSpPr>
          <p:nvPr>
            <p:ph type="subTitle" idx="3"/>
          </p:nvPr>
        </p:nvSpPr>
        <p:spPr>
          <a:xfrm>
            <a:off x="4967372" y="4991532"/>
            <a:ext cx="6717200" cy="5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9" name="Google Shape;249;p32"/>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250" name="Google Shape;250;p32"/>
          <p:cNvSpPr txBox="1">
            <a:spLocks noGrp="1"/>
          </p:cNvSpPr>
          <p:nvPr>
            <p:ph type="subTitle" idx="4"/>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251" name="Google Shape;251;p32"/>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23245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973661" y="3683769"/>
            <a:ext cx="311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54" name="Google Shape;254;p33"/>
          <p:cNvSpPr txBox="1">
            <a:spLocks noGrp="1"/>
          </p:cNvSpPr>
          <p:nvPr>
            <p:ph type="subTitle" idx="1"/>
          </p:nvPr>
        </p:nvSpPr>
        <p:spPr>
          <a:xfrm>
            <a:off x="973661" y="435054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5" name="Google Shape;255;p33"/>
          <p:cNvSpPr txBox="1">
            <a:spLocks noGrp="1"/>
          </p:cNvSpPr>
          <p:nvPr>
            <p:ph type="title" idx="2"/>
          </p:nvPr>
        </p:nvSpPr>
        <p:spPr>
          <a:xfrm>
            <a:off x="4538400" y="3683769"/>
            <a:ext cx="311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56" name="Google Shape;256;p33"/>
          <p:cNvSpPr txBox="1">
            <a:spLocks noGrp="1"/>
          </p:cNvSpPr>
          <p:nvPr>
            <p:ph type="subTitle" idx="3"/>
          </p:nvPr>
        </p:nvSpPr>
        <p:spPr>
          <a:xfrm>
            <a:off x="4538400" y="435054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7" name="Google Shape;257;p33"/>
          <p:cNvSpPr txBox="1">
            <a:spLocks noGrp="1"/>
          </p:cNvSpPr>
          <p:nvPr>
            <p:ph type="title" idx="4"/>
          </p:nvPr>
        </p:nvSpPr>
        <p:spPr>
          <a:xfrm>
            <a:off x="8103139" y="3683769"/>
            <a:ext cx="3115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58" name="Google Shape;258;p33"/>
          <p:cNvSpPr txBox="1">
            <a:spLocks noGrp="1"/>
          </p:cNvSpPr>
          <p:nvPr>
            <p:ph type="subTitle" idx="5"/>
          </p:nvPr>
        </p:nvSpPr>
        <p:spPr>
          <a:xfrm>
            <a:off x="8103139" y="435054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9" name="Google Shape;259;p33"/>
          <p:cNvSpPr txBox="1">
            <a:spLocks noGrp="1"/>
          </p:cNvSpPr>
          <p:nvPr>
            <p:ph type="title" idx="6"/>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60" name="Google Shape;260;p33"/>
          <p:cNvSpPr txBox="1">
            <a:spLocks noGrp="1"/>
          </p:cNvSpPr>
          <p:nvPr>
            <p:ph type="title" idx="7" hasCustomPrompt="1"/>
          </p:nvPr>
        </p:nvSpPr>
        <p:spPr>
          <a:xfrm>
            <a:off x="973661" y="2369059"/>
            <a:ext cx="2481600" cy="1158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333">
                <a:solidFill>
                  <a:schemeClr val="accent4"/>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1" name="Google Shape;261;p33"/>
          <p:cNvSpPr txBox="1">
            <a:spLocks noGrp="1"/>
          </p:cNvSpPr>
          <p:nvPr>
            <p:ph type="title" idx="8" hasCustomPrompt="1"/>
          </p:nvPr>
        </p:nvSpPr>
        <p:spPr>
          <a:xfrm>
            <a:off x="4538400" y="2369059"/>
            <a:ext cx="2481600" cy="1158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333">
                <a:solidFill>
                  <a:schemeClr val="accent4"/>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2" name="Google Shape;262;p33"/>
          <p:cNvSpPr txBox="1">
            <a:spLocks noGrp="1"/>
          </p:cNvSpPr>
          <p:nvPr>
            <p:ph type="title" idx="9" hasCustomPrompt="1"/>
          </p:nvPr>
        </p:nvSpPr>
        <p:spPr>
          <a:xfrm>
            <a:off x="8103139" y="2369059"/>
            <a:ext cx="2481600" cy="11584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7333">
                <a:solidFill>
                  <a:schemeClr val="accent4"/>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263" name="Google Shape;263;p33"/>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64" name="Google Shape;264;p33"/>
          <p:cNvSpPr txBox="1">
            <a:spLocks noGrp="1"/>
          </p:cNvSpPr>
          <p:nvPr>
            <p:ph type="subTitle" idx="13"/>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65" name="Google Shape;265;p33"/>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714180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1"/>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ctrTitle"/>
          </p:nvPr>
        </p:nvSpPr>
        <p:spPr>
          <a:xfrm>
            <a:off x="3240000" y="1163344"/>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6933">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268" name="Google Shape;268;p34"/>
          <p:cNvSpPr txBox="1">
            <a:spLocks noGrp="1"/>
          </p:cNvSpPr>
          <p:nvPr>
            <p:ph type="subTitle" idx="1"/>
          </p:nvPr>
        </p:nvSpPr>
        <p:spPr>
          <a:xfrm>
            <a:off x="3233400" y="2501993"/>
            <a:ext cx="5725200" cy="15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1867">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269" name="Google Shape;269;p34"/>
          <p:cNvSpPr txBox="1"/>
          <p:nvPr/>
        </p:nvSpPr>
        <p:spPr>
          <a:xfrm>
            <a:off x="2716400" y="4936496"/>
            <a:ext cx="6759200" cy="7304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a:solidFill>
                  <a:schemeClr val="lt1"/>
                </a:solidFill>
                <a:latin typeface="Nunito"/>
                <a:ea typeface="Nunito"/>
                <a:cs typeface="Nunito"/>
                <a:sym typeface="Nunito"/>
              </a:rPr>
              <a:t>CREDITS: This presentation template was created by </a:t>
            </a:r>
            <a:r>
              <a:rPr lang="en" sz="1600" b="1">
                <a:solidFill>
                  <a:schemeClr val="lt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600">
                <a:solidFill>
                  <a:schemeClr val="lt1"/>
                </a:solidFill>
                <a:latin typeface="Nunito"/>
                <a:ea typeface="Nunito"/>
                <a:cs typeface="Nunito"/>
                <a:sym typeface="Nunito"/>
              </a:rPr>
              <a:t>, including icons by </a:t>
            </a:r>
            <a:r>
              <a:rPr lang="en" sz="1600" b="1">
                <a:solidFill>
                  <a:schemeClr val="lt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600" b="1">
                <a:solidFill>
                  <a:schemeClr val="lt1"/>
                </a:solidFill>
                <a:latin typeface="Nunito"/>
                <a:ea typeface="Nunito"/>
                <a:cs typeface="Nunito"/>
                <a:sym typeface="Nunito"/>
              </a:rPr>
              <a:t> </a:t>
            </a:r>
            <a:r>
              <a:rPr lang="en" sz="1600">
                <a:solidFill>
                  <a:schemeClr val="lt1"/>
                </a:solidFill>
                <a:latin typeface="Nunito"/>
                <a:ea typeface="Nunito"/>
                <a:cs typeface="Nunito"/>
                <a:sym typeface="Nunito"/>
              </a:rPr>
              <a:t>and infographics &amp; images by </a:t>
            </a:r>
            <a:r>
              <a:rPr lang="en" sz="1600" b="1">
                <a:solidFill>
                  <a:schemeClr val="lt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600">
              <a:solidFill>
                <a:schemeClr val="lt1"/>
              </a:solidFill>
              <a:latin typeface="Nunito"/>
              <a:ea typeface="Nunito"/>
              <a:cs typeface="Nunito"/>
              <a:sym typeface="Nunito"/>
            </a:endParaRPr>
          </a:p>
        </p:txBody>
      </p:sp>
      <p:sp>
        <p:nvSpPr>
          <p:cNvPr id="270" name="Google Shape;270;p34"/>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271" name="Google Shape;271;p34"/>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272" name="Google Shape;272;p34"/>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61518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extLst>
      <p:ext uri="{BB962C8B-B14F-4D97-AF65-F5344CB8AC3E}">
        <p14:creationId xmlns:p14="http://schemas.microsoft.com/office/powerpoint/2010/main" val="1827947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73"/>
        <p:cNvGrpSpPr/>
        <p:nvPr/>
      </p:nvGrpSpPr>
      <p:grpSpPr>
        <a:xfrm>
          <a:off x="0" y="0"/>
          <a:ext cx="0" cy="0"/>
          <a:chOff x="0" y="0"/>
          <a:chExt cx="0" cy="0"/>
        </a:xfrm>
      </p:grpSpPr>
      <p:sp>
        <p:nvSpPr>
          <p:cNvPr id="274" name="Google Shape;274;p35"/>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75" name="Google Shape;275;p35"/>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76" name="Google Shape;276;p35"/>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180535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77"/>
        <p:cNvGrpSpPr/>
        <p:nvPr/>
      </p:nvGrpSpPr>
      <p:grpSpPr>
        <a:xfrm>
          <a:off x="0" y="0"/>
          <a:ext cx="0" cy="0"/>
          <a:chOff x="0" y="0"/>
          <a:chExt cx="0" cy="0"/>
        </a:xfrm>
      </p:grpSpPr>
      <p:sp>
        <p:nvSpPr>
          <p:cNvPr id="278" name="Google Shape;278;p36"/>
          <p:cNvSpPr/>
          <p:nvPr/>
        </p:nvSpPr>
        <p:spPr>
          <a:xfrm>
            <a:off x="0" y="0"/>
            <a:ext cx="60848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9" name="Google Shape;279;p36"/>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80" name="Google Shape;280;p36"/>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81" name="Google Shape;281;p36"/>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06872627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2438600" y="2291467"/>
            <a:ext cx="7314800" cy="24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3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58" name="Google Shape;58;p2"/>
          <p:cNvSpPr txBox="1">
            <a:spLocks noGrp="1"/>
          </p:cNvSpPr>
          <p:nvPr>
            <p:ph type="subTitle" idx="1"/>
          </p:nvPr>
        </p:nvSpPr>
        <p:spPr>
          <a:xfrm>
            <a:off x="4626233" y="4899033"/>
            <a:ext cx="2940000" cy="97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2133"/>
            </a:lvl1pPr>
            <a:lvl2pPr lvl="1" algn="ctr" rtl="0">
              <a:lnSpc>
                <a:spcPct val="115000"/>
              </a:lnSpc>
              <a:spcBef>
                <a:spcPts val="0"/>
              </a:spcBef>
              <a:spcAft>
                <a:spcPts val="0"/>
              </a:spcAft>
              <a:buClr>
                <a:schemeClr val="dk1"/>
              </a:buClr>
              <a:buSzPts val="1800"/>
              <a:buNone/>
              <a:defRPr sz="2400">
                <a:solidFill>
                  <a:schemeClr val="dk1"/>
                </a:solidFill>
              </a:defRPr>
            </a:lvl2pPr>
            <a:lvl3pPr lvl="2" algn="ctr" rtl="0">
              <a:lnSpc>
                <a:spcPct val="115000"/>
              </a:lnSpc>
              <a:spcBef>
                <a:spcPts val="0"/>
              </a:spcBef>
              <a:spcAft>
                <a:spcPts val="0"/>
              </a:spcAft>
              <a:buClr>
                <a:schemeClr val="dk1"/>
              </a:buClr>
              <a:buSzPts val="1800"/>
              <a:buNone/>
              <a:defRPr sz="2400">
                <a:solidFill>
                  <a:schemeClr val="dk1"/>
                </a:solidFill>
              </a:defRPr>
            </a:lvl3pPr>
            <a:lvl4pPr lvl="3" algn="ctr" rtl="0">
              <a:lnSpc>
                <a:spcPct val="115000"/>
              </a:lnSpc>
              <a:spcBef>
                <a:spcPts val="0"/>
              </a:spcBef>
              <a:spcAft>
                <a:spcPts val="0"/>
              </a:spcAft>
              <a:buClr>
                <a:schemeClr val="dk1"/>
              </a:buClr>
              <a:buSzPts val="1800"/>
              <a:buNone/>
              <a:defRPr sz="2400">
                <a:solidFill>
                  <a:schemeClr val="dk1"/>
                </a:solidFill>
              </a:defRPr>
            </a:lvl4pPr>
            <a:lvl5pPr lvl="4" algn="ctr" rtl="0">
              <a:lnSpc>
                <a:spcPct val="115000"/>
              </a:lnSpc>
              <a:spcBef>
                <a:spcPts val="0"/>
              </a:spcBef>
              <a:spcAft>
                <a:spcPts val="0"/>
              </a:spcAft>
              <a:buClr>
                <a:schemeClr val="dk1"/>
              </a:buClr>
              <a:buSzPts val="1800"/>
              <a:buNone/>
              <a:defRPr sz="2400">
                <a:solidFill>
                  <a:schemeClr val="dk1"/>
                </a:solidFill>
              </a:defRPr>
            </a:lvl5pPr>
            <a:lvl6pPr lvl="5" algn="ctr" rtl="0">
              <a:lnSpc>
                <a:spcPct val="115000"/>
              </a:lnSpc>
              <a:spcBef>
                <a:spcPts val="0"/>
              </a:spcBef>
              <a:spcAft>
                <a:spcPts val="0"/>
              </a:spcAft>
              <a:buClr>
                <a:schemeClr val="dk1"/>
              </a:buClr>
              <a:buSzPts val="1800"/>
              <a:buNone/>
              <a:defRPr sz="2400">
                <a:solidFill>
                  <a:schemeClr val="dk1"/>
                </a:solidFill>
              </a:defRPr>
            </a:lvl6pPr>
            <a:lvl7pPr lvl="6" algn="ctr" rtl="0">
              <a:lnSpc>
                <a:spcPct val="115000"/>
              </a:lnSpc>
              <a:spcBef>
                <a:spcPts val="0"/>
              </a:spcBef>
              <a:spcAft>
                <a:spcPts val="0"/>
              </a:spcAft>
              <a:buClr>
                <a:schemeClr val="dk1"/>
              </a:buClr>
              <a:buSzPts val="1800"/>
              <a:buNone/>
              <a:defRPr sz="2400">
                <a:solidFill>
                  <a:schemeClr val="dk1"/>
                </a:solidFill>
              </a:defRPr>
            </a:lvl7pPr>
            <a:lvl8pPr lvl="7" algn="ctr" rtl="0">
              <a:lnSpc>
                <a:spcPct val="115000"/>
              </a:lnSpc>
              <a:spcBef>
                <a:spcPts val="0"/>
              </a:spcBef>
              <a:spcAft>
                <a:spcPts val="0"/>
              </a:spcAft>
              <a:buClr>
                <a:schemeClr val="dk1"/>
              </a:buClr>
              <a:buSzPts val="1800"/>
              <a:buNone/>
              <a:defRPr sz="2400">
                <a:solidFill>
                  <a:schemeClr val="dk1"/>
                </a:solidFill>
              </a:defRPr>
            </a:lvl8pPr>
            <a:lvl9pPr lvl="8" algn="ctr" rtl="0">
              <a:lnSpc>
                <a:spcPct val="115000"/>
              </a:lnSpc>
              <a:spcBef>
                <a:spcPts val="0"/>
              </a:spcBef>
              <a:spcAft>
                <a:spcPts val="0"/>
              </a:spcAft>
              <a:buClr>
                <a:schemeClr val="dk1"/>
              </a:buClr>
              <a:buSzPts val="1800"/>
              <a:buNone/>
              <a:defRPr sz="24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9614484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26"/>
        <p:cNvGrpSpPr/>
        <p:nvPr/>
      </p:nvGrpSpPr>
      <p:grpSpPr>
        <a:xfrm>
          <a:off x="0" y="0"/>
          <a:ext cx="0" cy="0"/>
          <a:chOff x="0" y="0"/>
          <a:chExt cx="0" cy="0"/>
        </a:xfrm>
      </p:grpSpPr>
      <p:sp>
        <p:nvSpPr>
          <p:cNvPr id="28" name="Google Shape;2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9" name="Google Shape;29;p4"/>
          <p:cNvSpPr txBox="1">
            <a:spLocks noGrp="1"/>
          </p:cNvSpPr>
          <p:nvPr>
            <p:ph type="body" idx="1"/>
          </p:nvPr>
        </p:nvSpPr>
        <p:spPr>
          <a:xfrm>
            <a:off x="960000" y="1473272"/>
            <a:ext cx="10272000" cy="481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11783149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49"/>
        <p:cNvGrpSpPr/>
        <p:nvPr/>
      </p:nvGrpSpPr>
      <p:grpSpPr>
        <a:xfrm>
          <a:off x="0" y="0"/>
          <a:ext cx="0" cy="0"/>
          <a:chOff x="0" y="0"/>
          <a:chExt cx="0" cy="0"/>
        </a:xfrm>
      </p:grpSpPr>
      <p:sp>
        <p:nvSpPr>
          <p:cNvPr id="51" name="Google Shape;51;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7007455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85"/>
        <p:cNvGrpSpPr/>
        <p:nvPr/>
      </p:nvGrpSpPr>
      <p:grpSpPr>
        <a:xfrm>
          <a:off x="0" y="0"/>
          <a:ext cx="0" cy="0"/>
          <a:chOff x="0" y="0"/>
          <a:chExt cx="0" cy="0"/>
        </a:xfrm>
      </p:grpSpPr>
    </p:spTree>
    <p:extLst>
      <p:ext uri="{BB962C8B-B14F-4D97-AF65-F5344CB8AC3E}">
        <p14:creationId xmlns:p14="http://schemas.microsoft.com/office/powerpoint/2010/main" val="31132265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86"/>
        <p:cNvGrpSpPr/>
        <p:nvPr/>
      </p:nvGrpSpPr>
      <p:grpSpPr>
        <a:xfrm>
          <a:off x="0" y="0"/>
          <a:ext cx="0" cy="0"/>
          <a:chOff x="0" y="0"/>
          <a:chExt cx="0" cy="0"/>
        </a:xfrm>
      </p:grpSpPr>
      <p:sp>
        <p:nvSpPr>
          <p:cNvPr id="287" name="Google Shape;287;p3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1791864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64" t="2636" r="2006" b="3219"/>
          <a:stretch/>
        </p:blipFill>
        <p:spPr>
          <a:xfrm>
            <a:off x="1" y="1"/>
            <a:ext cx="12192004" cy="6858001"/>
          </a:xfrm>
          <a:prstGeom prst="rect">
            <a:avLst/>
          </a:prstGeom>
          <a:noFill/>
          <a:ln>
            <a:noFill/>
          </a:ln>
        </p:spPr>
      </p:pic>
      <p:sp>
        <p:nvSpPr>
          <p:cNvPr id="10" name="Google Shape;10;p2"/>
          <p:cNvSpPr txBox="1">
            <a:spLocks noGrp="1"/>
          </p:cNvSpPr>
          <p:nvPr>
            <p:ph type="ctrTitle"/>
          </p:nvPr>
        </p:nvSpPr>
        <p:spPr>
          <a:xfrm>
            <a:off x="1404000" y="1934281"/>
            <a:ext cx="9384000" cy="2300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9600">
                <a:solidFill>
                  <a:schemeClr val="accent1"/>
                </a:solidFill>
              </a:defRPr>
            </a:lvl1pPr>
            <a:lvl2pPr lvl="1" algn="ctr">
              <a:spcBef>
                <a:spcPts val="0"/>
              </a:spcBef>
              <a:spcAft>
                <a:spcPts val="0"/>
              </a:spcAft>
              <a:buClr>
                <a:schemeClr val="accent1"/>
              </a:buClr>
              <a:buSzPts val="5200"/>
              <a:buNone/>
              <a:defRPr sz="6933">
                <a:solidFill>
                  <a:schemeClr val="accent1"/>
                </a:solidFill>
              </a:defRPr>
            </a:lvl2pPr>
            <a:lvl3pPr lvl="2" algn="ctr">
              <a:spcBef>
                <a:spcPts val="0"/>
              </a:spcBef>
              <a:spcAft>
                <a:spcPts val="0"/>
              </a:spcAft>
              <a:buClr>
                <a:schemeClr val="accent1"/>
              </a:buClr>
              <a:buSzPts val="5200"/>
              <a:buNone/>
              <a:defRPr sz="6933">
                <a:solidFill>
                  <a:schemeClr val="accent1"/>
                </a:solidFill>
              </a:defRPr>
            </a:lvl3pPr>
            <a:lvl4pPr lvl="3" algn="ctr">
              <a:spcBef>
                <a:spcPts val="0"/>
              </a:spcBef>
              <a:spcAft>
                <a:spcPts val="0"/>
              </a:spcAft>
              <a:buClr>
                <a:schemeClr val="accent1"/>
              </a:buClr>
              <a:buSzPts val="5200"/>
              <a:buNone/>
              <a:defRPr sz="6933">
                <a:solidFill>
                  <a:schemeClr val="accent1"/>
                </a:solidFill>
              </a:defRPr>
            </a:lvl4pPr>
            <a:lvl5pPr lvl="4" algn="ctr">
              <a:spcBef>
                <a:spcPts val="0"/>
              </a:spcBef>
              <a:spcAft>
                <a:spcPts val="0"/>
              </a:spcAft>
              <a:buClr>
                <a:schemeClr val="accent1"/>
              </a:buClr>
              <a:buSzPts val="5200"/>
              <a:buNone/>
              <a:defRPr sz="6933">
                <a:solidFill>
                  <a:schemeClr val="accent1"/>
                </a:solidFill>
              </a:defRPr>
            </a:lvl5pPr>
            <a:lvl6pPr lvl="5" algn="ctr">
              <a:spcBef>
                <a:spcPts val="0"/>
              </a:spcBef>
              <a:spcAft>
                <a:spcPts val="0"/>
              </a:spcAft>
              <a:buClr>
                <a:schemeClr val="accent1"/>
              </a:buClr>
              <a:buSzPts val="5200"/>
              <a:buNone/>
              <a:defRPr sz="6933">
                <a:solidFill>
                  <a:schemeClr val="accent1"/>
                </a:solidFill>
              </a:defRPr>
            </a:lvl6pPr>
            <a:lvl7pPr lvl="6" algn="ctr">
              <a:spcBef>
                <a:spcPts val="0"/>
              </a:spcBef>
              <a:spcAft>
                <a:spcPts val="0"/>
              </a:spcAft>
              <a:buClr>
                <a:schemeClr val="accent1"/>
              </a:buClr>
              <a:buSzPts val="5200"/>
              <a:buNone/>
              <a:defRPr sz="6933">
                <a:solidFill>
                  <a:schemeClr val="accent1"/>
                </a:solidFill>
              </a:defRPr>
            </a:lvl7pPr>
            <a:lvl8pPr lvl="7" algn="ctr">
              <a:spcBef>
                <a:spcPts val="0"/>
              </a:spcBef>
              <a:spcAft>
                <a:spcPts val="0"/>
              </a:spcAft>
              <a:buClr>
                <a:schemeClr val="accent1"/>
              </a:buClr>
              <a:buSzPts val="5200"/>
              <a:buNone/>
              <a:defRPr sz="6933">
                <a:solidFill>
                  <a:schemeClr val="accent1"/>
                </a:solidFill>
              </a:defRPr>
            </a:lvl8pPr>
            <a:lvl9pPr lvl="8" algn="ctr">
              <a:spcBef>
                <a:spcPts val="0"/>
              </a:spcBef>
              <a:spcAft>
                <a:spcPts val="0"/>
              </a:spcAft>
              <a:buClr>
                <a:schemeClr val="accent1"/>
              </a:buClr>
              <a:buSzPts val="5200"/>
              <a:buNone/>
              <a:defRPr sz="6933">
                <a:solidFill>
                  <a:schemeClr val="accent1"/>
                </a:solidFill>
              </a:defRPr>
            </a:lvl9pPr>
          </a:lstStyle>
          <a:p>
            <a:r>
              <a:rPr lang="en-US"/>
              <a:t>Click to edit Master title style</a:t>
            </a:r>
            <a:endParaRPr/>
          </a:p>
        </p:txBody>
      </p:sp>
      <p:sp>
        <p:nvSpPr>
          <p:cNvPr id="11" name="Google Shape;11;p2"/>
          <p:cNvSpPr txBox="1">
            <a:spLocks noGrp="1"/>
          </p:cNvSpPr>
          <p:nvPr>
            <p:ph type="subTitle" idx="1"/>
          </p:nvPr>
        </p:nvSpPr>
        <p:spPr>
          <a:xfrm>
            <a:off x="8118733" y="5044567"/>
            <a:ext cx="2695200" cy="902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2133">
                <a:solidFill>
                  <a:schemeClr val="accent2"/>
                </a:solidFill>
              </a:defRPr>
            </a:lvl1pPr>
            <a:lvl2pPr lvl="1" algn="ctr">
              <a:lnSpc>
                <a:spcPct val="100000"/>
              </a:lnSpc>
              <a:spcBef>
                <a:spcPts val="0"/>
              </a:spcBef>
              <a:spcAft>
                <a:spcPts val="0"/>
              </a:spcAft>
              <a:buClr>
                <a:schemeClr val="accent1"/>
              </a:buClr>
              <a:buSzPts val="1800"/>
              <a:buNone/>
              <a:defRPr sz="2400">
                <a:solidFill>
                  <a:schemeClr val="accent1"/>
                </a:solidFill>
              </a:defRPr>
            </a:lvl2pPr>
            <a:lvl3pPr lvl="2" algn="ctr">
              <a:lnSpc>
                <a:spcPct val="100000"/>
              </a:lnSpc>
              <a:spcBef>
                <a:spcPts val="0"/>
              </a:spcBef>
              <a:spcAft>
                <a:spcPts val="0"/>
              </a:spcAft>
              <a:buClr>
                <a:schemeClr val="accent1"/>
              </a:buClr>
              <a:buSzPts val="1800"/>
              <a:buNone/>
              <a:defRPr sz="2400">
                <a:solidFill>
                  <a:schemeClr val="accent1"/>
                </a:solidFill>
              </a:defRPr>
            </a:lvl3pPr>
            <a:lvl4pPr lvl="3" algn="ctr">
              <a:lnSpc>
                <a:spcPct val="100000"/>
              </a:lnSpc>
              <a:spcBef>
                <a:spcPts val="0"/>
              </a:spcBef>
              <a:spcAft>
                <a:spcPts val="0"/>
              </a:spcAft>
              <a:buClr>
                <a:schemeClr val="accent1"/>
              </a:buClr>
              <a:buSzPts val="1800"/>
              <a:buNone/>
              <a:defRPr sz="2400">
                <a:solidFill>
                  <a:schemeClr val="accent1"/>
                </a:solidFill>
              </a:defRPr>
            </a:lvl4pPr>
            <a:lvl5pPr lvl="4" algn="ctr">
              <a:lnSpc>
                <a:spcPct val="100000"/>
              </a:lnSpc>
              <a:spcBef>
                <a:spcPts val="0"/>
              </a:spcBef>
              <a:spcAft>
                <a:spcPts val="0"/>
              </a:spcAft>
              <a:buClr>
                <a:schemeClr val="accent1"/>
              </a:buClr>
              <a:buSzPts val="1800"/>
              <a:buNone/>
              <a:defRPr sz="2400">
                <a:solidFill>
                  <a:schemeClr val="accent1"/>
                </a:solidFill>
              </a:defRPr>
            </a:lvl5pPr>
            <a:lvl6pPr lvl="5" algn="ctr">
              <a:lnSpc>
                <a:spcPct val="100000"/>
              </a:lnSpc>
              <a:spcBef>
                <a:spcPts val="0"/>
              </a:spcBef>
              <a:spcAft>
                <a:spcPts val="0"/>
              </a:spcAft>
              <a:buClr>
                <a:schemeClr val="accent1"/>
              </a:buClr>
              <a:buSzPts val="1800"/>
              <a:buNone/>
              <a:defRPr sz="2400">
                <a:solidFill>
                  <a:schemeClr val="accent1"/>
                </a:solidFill>
              </a:defRPr>
            </a:lvl6pPr>
            <a:lvl7pPr lvl="6" algn="ctr">
              <a:lnSpc>
                <a:spcPct val="100000"/>
              </a:lnSpc>
              <a:spcBef>
                <a:spcPts val="0"/>
              </a:spcBef>
              <a:spcAft>
                <a:spcPts val="0"/>
              </a:spcAft>
              <a:buClr>
                <a:schemeClr val="accent1"/>
              </a:buClr>
              <a:buSzPts val="1800"/>
              <a:buNone/>
              <a:defRPr sz="2400">
                <a:solidFill>
                  <a:schemeClr val="accent1"/>
                </a:solidFill>
              </a:defRPr>
            </a:lvl7pPr>
            <a:lvl8pPr lvl="7" algn="ctr">
              <a:lnSpc>
                <a:spcPct val="100000"/>
              </a:lnSpc>
              <a:spcBef>
                <a:spcPts val="0"/>
              </a:spcBef>
              <a:spcAft>
                <a:spcPts val="0"/>
              </a:spcAft>
              <a:buClr>
                <a:schemeClr val="accent1"/>
              </a:buClr>
              <a:buSzPts val="1800"/>
              <a:buNone/>
              <a:defRPr sz="2400">
                <a:solidFill>
                  <a:schemeClr val="accent1"/>
                </a:solidFill>
              </a:defRPr>
            </a:lvl8pPr>
            <a:lvl9pPr lvl="8" algn="ctr">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grpSp>
        <p:nvGrpSpPr>
          <p:cNvPr id="12" name="Google Shape;12;p2"/>
          <p:cNvGrpSpPr/>
          <p:nvPr/>
        </p:nvGrpSpPr>
        <p:grpSpPr>
          <a:xfrm>
            <a:off x="10107800" y="-1299598"/>
            <a:ext cx="2676267" cy="2555532"/>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3138569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2901" t="3592" r="2910" b="3583"/>
          <a:stretch/>
        </p:blipFill>
        <p:spPr>
          <a:xfrm rot="10800000">
            <a:off x="1" y="1"/>
            <a:ext cx="12192004" cy="6858001"/>
          </a:xfrm>
          <a:prstGeom prst="rect">
            <a:avLst/>
          </a:prstGeom>
          <a:noFill/>
          <a:ln>
            <a:noFill/>
          </a:ln>
        </p:spPr>
      </p:pic>
      <p:sp>
        <p:nvSpPr>
          <p:cNvPr id="18" name="Google Shape;18;p3"/>
          <p:cNvSpPr txBox="1">
            <a:spLocks noGrp="1"/>
          </p:cNvSpPr>
          <p:nvPr>
            <p:ph type="title"/>
          </p:nvPr>
        </p:nvSpPr>
        <p:spPr>
          <a:xfrm>
            <a:off x="7097600" y="2550633"/>
            <a:ext cx="3706400" cy="1210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600"/>
              <a:buNone/>
              <a:defRPr sz="6667">
                <a:solidFill>
                  <a:schemeClr val="accent2"/>
                </a:solidFill>
              </a:defRPr>
            </a:lvl1pPr>
            <a:lvl2pPr lvl="1" algn="ctr">
              <a:spcBef>
                <a:spcPts val="0"/>
              </a:spcBef>
              <a:spcAft>
                <a:spcPts val="0"/>
              </a:spcAft>
              <a:buClr>
                <a:schemeClr val="accent1"/>
              </a:buClr>
              <a:buSzPts val="3600"/>
              <a:buNone/>
              <a:defRPr sz="4800">
                <a:solidFill>
                  <a:schemeClr val="accent1"/>
                </a:solidFill>
              </a:defRPr>
            </a:lvl2pPr>
            <a:lvl3pPr lvl="2" algn="ctr">
              <a:spcBef>
                <a:spcPts val="0"/>
              </a:spcBef>
              <a:spcAft>
                <a:spcPts val="0"/>
              </a:spcAft>
              <a:buClr>
                <a:schemeClr val="accent1"/>
              </a:buClr>
              <a:buSzPts val="3600"/>
              <a:buNone/>
              <a:defRPr sz="4800">
                <a:solidFill>
                  <a:schemeClr val="accent1"/>
                </a:solidFill>
              </a:defRPr>
            </a:lvl3pPr>
            <a:lvl4pPr lvl="3" algn="ctr">
              <a:spcBef>
                <a:spcPts val="0"/>
              </a:spcBef>
              <a:spcAft>
                <a:spcPts val="0"/>
              </a:spcAft>
              <a:buClr>
                <a:schemeClr val="accent1"/>
              </a:buClr>
              <a:buSzPts val="3600"/>
              <a:buNone/>
              <a:defRPr sz="4800">
                <a:solidFill>
                  <a:schemeClr val="accent1"/>
                </a:solidFill>
              </a:defRPr>
            </a:lvl4pPr>
            <a:lvl5pPr lvl="4" algn="ctr">
              <a:spcBef>
                <a:spcPts val="0"/>
              </a:spcBef>
              <a:spcAft>
                <a:spcPts val="0"/>
              </a:spcAft>
              <a:buClr>
                <a:schemeClr val="accent1"/>
              </a:buClr>
              <a:buSzPts val="3600"/>
              <a:buNone/>
              <a:defRPr sz="4800">
                <a:solidFill>
                  <a:schemeClr val="accent1"/>
                </a:solidFill>
              </a:defRPr>
            </a:lvl5pPr>
            <a:lvl6pPr lvl="5" algn="ctr">
              <a:spcBef>
                <a:spcPts val="0"/>
              </a:spcBef>
              <a:spcAft>
                <a:spcPts val="0"/>
              </a:spcAft>
              <a:buClr>
                <a:schemeClr val="accent1"/>
              </a:buClr>
              <a:buSzPts val="3600"/>
              <a:buNone/>
              <a:defRPr sz="4800">
                <a:solidFill>
                  <a:schemeClr val="accent1"/>
                </a:solidFill>
              </a:defRPr>
            </a:lvl6pPr>
            <a:lvl7pPr lvl="6" algn="ctr">
              <a:spcBef>
                <a:spcPts val="0"/>
              </a:spcBef>
              <a:spcAft>
                <a:spcPts val="0"/>
              </a:spcAft>
              <a:buClr>
                <a:schemeClr val="accent1"/>
              </a:buClr>
              <a:buSzPts val="3600"/>
              <a:buNone/>
              <a:defRPr sz="4800">
                <a:solidFill>
                  <a:schemeClr val="accent1"/>
                </a:solidFill>
              </a:defRPr>
            </a:lvl7pPr>
            <a:lvl8pPr lvl="7" algn="ctr">
              <a:spcBef>
                <a:spcPts val="0"/>
              </a:spcBef>
              <a:spcAft>
                <a:spcPts val="0"/>
              </a:spcAft>
              <a:buClr>
                <a:schemeClr val="accent1"/>
              </a:buClr>
              <a:buSzPts val="3600"/>
              <a:buNone/>
              <a:defRPr sz="4800">
                <a:solidFill>
                  <a:schemeClr val="accent1"/>
                </a:solidFill>
              </a:defRPr>
            </a:lvl8pPr>
            <a:lvl9pPr lvl="8" algn="ctr">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
        <p:nvSpPr>
          <p:cNvPr id="19" name="Google Shape;19;p3"/>
          <p:cNvSpPr txBox="1">
            <a:spLocks noGrp="1"/>
          </p:cNvSpPr>
          <p:nvPr>
            <p:ph type="title" idx="2" hasCustomPrompt="1"/>
          </p:nvPr>
        </p:nvSpPr>
        <p:spPr>
          <a:xfrm>
            <a:off x="5989767" y="1050567"/>
            <a:ext cx="1754400" cy="1376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 name="Google Shape;20;p3"/>
          <p:cNvSpPr>
            <a:spLocks noGrp="1"/>
          </p:cNvSpPr>
          <p:nvPr>
            <p:ph type="pic" idx="3"/>
          </p:nvPr>
        </p:nvSpPr>
        <p:spPr>
          <a:xfrm>
            <a:off x="612133" y="1996733"/>
            <a:ext cx="4494400" cy="4494400"/>
          </a:xfrm>
          <a:prstGeom prst="ellipse">
            <a:avLst/>
          </a:prstGeom>
          <a:noFill/>
          <a:ln w="9525" cap="flat" cmpd="sng">
            <a:solidFill>
              <a:schemeClr val="accent2"/>
            </a:solidFill>
            <a:prstDash val="solid"/>
            <a:round/>
            <a:headEnd type="none" w="sm" len="sm"/>
            <a:tailEnd type="none" w="sm" len="sm"/>
          </a:ln>
        </p:spPr>
      </p:sp>
      <p:grpSp>
        <p:nvGrpSpPr>
          <p:cNvPr id="21" name="Google Shape;21;p3"/>
          <p:cNvGrpSpPr/>
          <p:nvPr/>
        </p:nvGrpSpPr>
        <p:grpSpPr>
          <a:xfrm>
            <a:off x="10236267" y="4994480"/>
            <a:ext cx="1899588" cy="2641953"/>
            <a:chOff x="7677200" y="3745859"/>
            <a:chExt cx="1424691" cy="1981465"/>
          </a:xfrm>
        </p:grpSpPr>
        <p:pic>
          <p:nvPicPr>
            <p:cNvPr id="22" name="Google Shape;22;p3"/>
            <p:cNvPicPr preferRelativeResize="0"/>
            <p:nvPr/>
          </p:nvPicPr>
          <p:blipFill>
            <a:blip r:embed="rId3">
              <a:alphaModFix/>
            </a:blip>
            <a:stretch>
              <a:fillRect/>
            </a:stretch>
          </p:blipFill>
          <p:spPr>
            <a:xfrm>
              <a:off x="7677200" y="4316600"/>
              <a:ext cx="1410724" cy="1410724"/>
            </a:xfrm>
            <a:prstGeom prst="rect">
              <a:avLst/>
            </a:prstGeom>
            <a:noFill/>
            <a:ln>
              <a:noFill/>
            </a:ln>
          </p:spPr>
        </p:pic>
        <p:grpSp>
          <p:nvGrpSpPr>
            <p:cNvPr id="23" name="Google Shape;23;p3"/>
            <p:cNvGrpSpPr/>
            <p:nvPr/>
          </p:nvGrpSpPr>
          <p:grpSpPr>
            <a:xfrm>
              <a:off x="8211791" y="3745859"/>
              <a:ext cx="890100" cy="1552500"/>
              <a:chOff x="0" y="2447959"/>
              <a:chExt cx="890100" cy="1552500"/>
            </a:xfrm>
          </p:grpSpPr>
          <p:sp>
            <p:nvSpPr>
              <p:cNvPr id="24" name="Google Shape;24;p3"/>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25" name="Google Shape;25;p3"/>
              <p:cNvCxnSpPr/>
              <p:nvPr/>
            </p:nvCxnSpPr>
            <p:spPr>
              <a:xfrm rot="10800000" flipH="1">
                <a:off x="0" y="2447959"/>
                <a:ext cx="890100" cy="1552500"/>
              </a:xfrm>
              <a:prstGeom prst="straightConnector1">
                <a:avLst/>
              </a:prstGeom>
              <a:noFill/>
              <a:ln w="9525"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29155675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l="941" t="1631" r="3928" b="4630"/>
          <a:stretch/>
        </p:blipFill>
        <p:spPr>
          <a:xfrm>
            <a:off x="1" y="1"/>
            <a:ext cx="12192004" cy="6858001"/>
          </a:xfrm>
          <a:prstGeom prst="rect">
            <a:avLst/>
          </a:prstGeom>
          <a:noFill/>
          <a:ln>
            <a:noFill/>
          </a:ln>
        </p:spPr>
      </p:pic>
      <p:sp>
        <p:nvSpPr>
          <p:cNvPr id="28" name="Google Shape;2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9" name="Google Shape;29;p4"/>
          <p:cNvSpPr txBox="1">
            <a:spLocks noGrp="1"/>
          </p:cNvSpPr>
          <p:nvPr>
            <p:ph type="body" idx="1"/>
          </p:nvPr>
        </p:nvSpPr>
        <p:spPr>
          <a:xfrm>
            <a:off x="960000" y="1473272"/>
            <a:ext cx="10272000" cy="481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30" name="Google Shape;30;p4"/>
          <p:cNvGrpSpPr/>
          <p:nvPr/>
        </p:nvGrpSpPr>
        <p:grpSpPr>
          <a:xfrm>
            <a:off x="10786401" y="5179600"/>
            <a:ext cx="1729433" cy="1941133"/>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400615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6968800" y="4220924"/>
            <a:ext cx="3986800" cy="542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867">
                <a:latin typeface="Playfair Display SemiBold"/>
                <a:ea typeface="Playfair Display SemiBold"/>
                <a:cs typeface="Playfair Display SemiBold"/>
                <a:sym typeface="Playfair Display SemiBold"/>
              </a:defRPr>
            </a:lvl1pPr>
            <a:lvl2pPr lvl="1">
              <a:spcBef>
                <a:spcPts val="0"/>
              </a:spcBef>
              <a:spcAft>
                <a:spcPts val="0"/>
              </a:spcAft>
              <a:buSzPts val="1400"/>
              <a:buFont typeface="Montserrat"/>
              <a:buNone/>
              <a:defRPr sz="1867" b="1">
                <a:latin typeface="Montserrat"/>
                <a:ea typeface="Montserrat"/>
                <a:cs typeface="Montserrat"/>
                <a:sym typeface="Montserrat"/>
              </a:defRPr>
            </a:lvl2pPr>
            <a:lvl3pPr lvl="2">
              <a:spcBef>
                <a:spcPts val="0"/>
              </a:spcBef>
              <a:spcAft>
                <a:spcPts val="0"/>
              </a:spcAft>
              <a:buSzPts val="1400"/>
              <a:buFont typeface="Montserrat"/>
              <a:buNone/>
              <a:defRPr sz="1867" b="1">
                <a:latin typeface="Montserrat"/>
                <a:ea typeface="Montserrat"/>
                <a:cs typeface="Montserrat"/>
                <a:sym typeface="Montserrat"/>
              </a:defRPr>
            </a:lvl3pPr>
            <a:lvl4pPr lvl="3">
              <a:spcBef>
                <a:spcPts val="0"/>
              </a:spcBef>
              <a:spcAft>
                <a:spcPts val="0"/>
              </a:spcAft>
              <a:buSzPts val="1400"/>
              <a:buFont typeface="Montserrat"/>
              <a:buNone/>
              <a:defRPr sz="1867" b="1">
                <a:latin typeface="Montserrat"/>
                <a:ea typeface="Montserrat"/>
                <a:cs typeface="Montserrat"/>
                <a:sym typeface="Montserrat"/>
              </a:defRPr>
            </a:lvl4pPr>
            <a:lvl5pPr lvl="4">
              <a:spcBef>
                <a:spcPts val="0"/>
              </a:spcBef>
              <a:spcAft>
                <a:spcPts val="0"/>
              </a:spcAft>
              <a:buSzPts val="1400"/>
              <a:buFont typeface="Montserrat"/>
              <a:buNone/>
              <a:defRPr sz="1867" b="1">
                <a:latin typeface="Montserrat"/>
                <a:ea typeface="Montserrat"/>
                <a:cs typeface="Montserrat"/>
                <a:sym typeface="Montserrat"/>
              </a:defRPr>
            </a:lvl5pPr>
            <a:lvl6pPr lvl="5">
              <a:spcBef>
                <a:spcPts val="0"/>
              </a:spcBef>
              <a:spcAft>
                <a:spcPts val="0"/>
              </a:spcAft>
              <a:buSzPts val="1400"/>
              <a:buFont typeface="Montserrat"/>
              <a:buNone/>
              <a:defRPr sz="1867" b="1">
                <a:latin typeface="Montserrat"/>
                <a:ea typeface="Montserrat"/>
                <a:cs typeface="Montserrat"/>
                <a:sym typeface="Montserrat"/>
              </a:defRPr>
            </a:lvl6pPr>
            <a:lvl7pPr lvl="6">
              <a:spcBef>
                <a:spcPts val="0"/>
              </a:spcBef>
              <a:spcAft>
                <a:spcPts val="0"/>
              </a:spcAft>
              <a:buSzPts val="1400"/>
              <a:buFont typeface="Montserrat"/>
              <a:buNone/>
              <a:defRPr sz="1867" b="1">
                <a:latin typeface="Montserrat"/>
                <a:ea typeface="Montserrat"/>
                <a:cs typeface="Montserrat"/>
                <a:sym typeface="Montserrat"/>
              </a:defRPr>
            </a:lvl7pPr>
            <a:lvl8pPr lvl="7">
              <a:spcBef>
                <a:spcPts val="0"/>
              </a:spcBef>
              <a:spcAft>
                <a:spcPts val="0"/>
              </a:spcAft>
              <a:buSzPts val="1400"/>
              <a:buFont typeface="Montserrat"/>
              <a:buNone/>
              <a:defRPr sz="1867" b="1">
                <a:latin typeface="Montserrat"/>
                <a:ea typeface="Montserrat"/>
                <a:cs typeface="Montserrat"/>
                <a:sym typeface="Montserrat"/>
              </a:defRPr>
            </a:lvl8pPr>
            <a:lvl9pPr lvl="8">
              <a:spcBef>
                <a:spcPts val="0"/>
              </a:spcBef>
              <a:spcAft>
                <a:spcPts val="0"/>
              </a:spcAft>
              <a:buSzPts val="1400"/>
              <a:buFont typeface="Montserrat"/>
              <a:buNone/>
              <a:defRPr sz="1867" b="1">
                <a:latin typeface="Montserrat"/>
                <a:ea typeface="Montserrat"/>
                <a:cs typeface="Montserrat"/>
                <a:sym typeface="Montserrat"/>
              </a:defRPr>
            </a:lvl9pPr>
          </a:lstStyle>
          <a:p>
            <a:r>
              <a:rPr lang="en-US"/>
              <a:t>Click to edit Master title style</a:t>
            </a:r>
            <a:endParaRPr/>
          </a:p>
        </p:txBody>
      </p:sp>
      <p:sp>
        <p:nvSpPr>
          <p:cNvPr id="49" name="Google Shape;49;p13"/>
          <p:cNvSpPr txBox="1">
            <a:spLocks noGrp="1"/>
          </p:cNvSpPr>
          <p:nvPr>
            <p:ph type="title" idx="2"/>
          </p:nvPr>
        </p:nvSpPr>
        <p:spPr>
          <a:xfrm>
            <a:off x="6968800" y="2094268"/>
            <a:ext cx="3986800" cy="2081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2400" i="1">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9186435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l="16157" t="2184" r="8444" b="23515"/>
          <a:stretch/>
        </p:blipFill>
        <p:spPr>
          <a:xfrm rot="10800000">
            <a:off x="34" y="1"/>
            <a:ext cx="12192004" cy="6858001"/>
          </a:xfrm>
          <a:prstGeom prst="rect">
            <a:avLst/>
          </a:prstGeom>
          <a:noFill/>
          <a:ln>
            <a:noFill/>
          </a:ln>
        </p:spPr>
      </p:pic>
      <p:sp>
        <p:nvSpPr>
          <p:cNvPr id="35" name="Google Shape;35;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6" name="Google Shape;36;p5"/>
          <p:cNvSpPr txBox="1">
            <a:spLocks noGrp="1"/>
          </p:cNvSpPr>
          <p:nvPr>
            <p:ph type="subTitle" idx="1"/>
          </p:nvPr>
        </p:nvSpPr>
        <p:spPr>
          <a:xfrm>
            <a:off x="7150867" y="3247700"/>
            <a:ext cx="3594400" cy="21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2"/>
          </p:nvPr>
        </p:nvSpPr>
        <p:spPr>
          <a:xfrm>
            <a:off x="1908000" y="3247700"/>
            <a:ext cx="3594400" cy="21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8" name="Google Shape;38;p5"/>
          <p:cNvSpPr txBox="1">
            <a:spLocks noGrp="1"/>
          </p:cNvSpPr>
          <p:nvPr>
            <p:ph type="subTitle" idx="3"/>
          </p:nvPr>
        </p:nvSpPr>
        <p:spPr>
          <a:xfrm>
            <a:off x="960000" y="2281933"/>
            <a:ext cx="2349200" cy="6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39" name="Google Shape;39;p5"/>
          <p:cNvSpPr txBox="1">
            <a:spLocks noGrp="1"/>
          </p:cNvSpPr>
          <p:nvPr>
            <p:ph type="subTitle" idx="4"/>
          </p:nvPr>
        </p:nvSpPr>
        <p:spPr>
          <a:xfrm>
            <a:off x="6202867" y="2281933"/>
            <a:ext cx="2349200" cy="64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grpSp>
        <p:nvGrpSpPr>
          <p:cNvPr id="40" name="Google Shape;40;p5"/>
          <p:cNvGrpSpPr/>
          <p:nvPr/>
        </p:nvGrpSpPr>
        <p:grpSpPr>
          <a:xfrm>
            <a:off x="-317276" y="-3"/>
            <a:ext cx="13508915" cy="6969752"/>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
              <p:nvSpPr>
                <p:cNvPr id="47" name="Google Shape;47;p5"/>
                <p:cNvSpPr/>
                <p:nvPr/>
              </p:nvSpPr>
              <p:spPr>
                <a:xfrm>
                  <a:off x="16505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grpSp>
          <p:cxnSp>
            <p:nvCxnSpPr>
              <p:cNvPr id="48" name="Google Shape;48;p5"/>
              <p:cNvCxnSpPr/>
              <p:nvPr/>
            </p:nvCxnSpPr>
            <p:spPr>
              <a:xfrm rot="10800000" flipH="1">
                <a:off x="-147625" y="3925650"/>
                <a:ext cx="645900" cy="703500"/>
              </a:xfrm>
              <a:prstGeom prst="straightConnector1">
                <a:avLst/>
              </a:prstGeom>
              <a:noFill/>
              <a:ln w="9525"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25803037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l="16157" t="2184" r="8444" b="23515"/>
          <a:stretch/>
        </p:blipFill>
        <p:spPr>
          <a:xfrm flipH="1">
            <a:off x="34" y="1"/>
            <a:ext cx="12192004" cy="6858001"/>
          </a:xfrm>
          <a:prstGeom prst="rect">
            <a:avLst/>
          </a:prstGeom>
          <a:noFill/>
          <a:ln>
            <a:noFill/>
          </a:ln>
        </p:spPr>
      </p:pic>
      <p:sp>
        <p:nvSpPr>
          <p:cNvPr id="51" name="Google Shape;51;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52" name="Google Shape;52;p6"/>
          <p:cNvGrpSpPr/>
          <p:nvPr/>
        </p:nvGrpSpPr>
        <p:grpSpPr>
          <a:xfrm>
            <a:off x="-458730" y="4731033"/>
            <a:ext cx="1685297" cy="3945600"/>
            <a:chOff x="961077" y="1960775"/>
            <a:chExt cx="1263973" cy="2959200"/>
          </a:xfrm>
        </p:grpSpPr>
        <p:pic>
          <p:nvPicPr>
            <p:cNvPr id="53" name="Google Shape;53;p6"/>
            <p:cNvPicPr preferRelativeResize="0"/>
            <p:nvPr/>
          </p:nvPicPr>
          <p:blipFill>
            <a:blip r:embed="rId3">
              <a:alphaModFix/>
            </a:blip>
            <a:stretch>
              <a:fillRect/>
            </a:stretch>
          </p:blipFill>
          <p:spPr>
            <a:xfrm>
              <a:off x="961077" y="2546199"/>
              <a:ext cx="1225875" cy="1225875"/>
            </a:xfrm>
            <a:prstGeom prst="rect">
              <a:avLst/>
            </a:prstGeom>
            <a:noFill/>
            <a:ln>
              <a:noFill/>
            </a:ln>
          </p:spPr>
        </p:pic>
        <p:cxnSp>
          <p:nvCxnSpPr>
            <p:cNvPr id="54" name="Google Shape;54;p6"/>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71991770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l="8070" t="4035" r="5893" b="11190"/>
          <a:stretch/>
        </p:blipFill>
        <p:spPr>
          <a:xfrm>
            <a:off x="1" y="1"/>
            <a:ext cx="12192004" cy="6858001"/>
          </a:xfrm>
          <a:prstGeom prst="rect">
            <a:avLst/>
          </a:prstGeom>
          <a:noFill/>
          <a:ln>
            <a:noFill/>
          </a:ln>
        </p:spPr>
      </p:pic>
      <p:sp>
        <p:nvSpPr>
          <p:cNvPr id="57" name="Google Shape;57;p7"/>
          <p:cNvSpPr txBox="1">
            <a:spLocks noGrp="1"/>
          </p:cNvSpPr>
          <p:nvPr>
            <p:ph type="subTitle" idx="1"/>
          </p:nvPr>
        </p:nvSpPr>
        <p:spPr>
          <a:xfrm>
            <a:off x="960000" y="2281467"/>
            <a:ext cx="4778000" cy="38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r>
              <a:rPr lang="en-US"/>
              <a:t>Click to edit Master subtitle style</a:t>
            </a:r>
            <a:endParaRPr/>
          </a:p>
        </p:txBody>
      </p:sp>
      <p:sp>
        <p:nvSpPr>
          <p:cNvPr id="58" name="Google Shape;58;p7"/>
          <p:cNvSpPr>
            <a:spLocks noGrp="1"/>
          </p:cNvSpPr>
          <p:nvPr>
            <p:ph type="pic" idx="2"/>
          </p:nvPr>
        </p:nvSpPr>
        <p:spPr>
          <a:xfrm>
            <a:off x="6726467" y="1356967"/>
            <a:ext cx="5120800" cy="51208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960000" y="593367"/>
            <a:ext cx="4348000" cy="145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7564198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l="2464" t="2636" r="2006" b="3219"/>
          <a:stretch/>
        </p:blipFill>
        <p:spPr>
          <a:xfrm flipH="1">
            <a:off x="1" y="1"/>
            <a:ext cx="12192004" cy="6858001"/>
          </a:xfrm>
          <a:prstGeom prst="rect">
            <a:avLst/>
          </a:prstGeom>
          <a:noFill/>
          <a:ln>
            <a:noFill/>
          </a:ln>
        </p:spPr>
      </p:pic>
      <p:sp>
        <p:nvSpPr>
          <p:cNvPr id="62" name="Google Shape;62;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3333">
                <a:solidFill>
                  <a:schemeClr val="accent2"/>
                </a:solidFill>
              </a:defRPr>
            </a:lvl1pPr>
            <a:lvl2pPr lvl="1">
              <a:spcBef>
                <a:spcPts val="0"/>
              </a:spcBef>
              <a:spcAft>
                <a:spcPts val="0"/>
              </a:spcAft>
              <a:buClr>
                <a:schemeClr val="accent2"/>
              </a:buClr>
              <a:buSzPts val="4800"/>
              <a:buNone/>
              <a:defRPr sz="6400">
                <a:solidFill>
                  <a:schemeClr val="accent2"/>
                </a:solidFill>
              </a:defRPr>
            </a:lvl2pPr>
            <a:lvl3pPr lvl="2">
              <a:spcBef>
                <a:spcPts val="0"/>
              </a:spcBef>
              <a:spcAft>
                <a:spcPts val="0"/>
              </a:spcAft>
              <a:buClr>
                <a:schemeClr val="accent2"/>
              </a:buClr>
              <a:buSzPts val="4800"/>
              <a:buNone/>
              <a:defRPr sz="6400">
                <a:solidFill>
                  <a:schemeClr val="accent2"/>
                </a:solidFill>
              </a:defRPr>
            </a:lvl3pPr>
            <a:lvl4pPr lvl="3">
              <a:spcBef>
                <a:spcPts val="0"/>
              </a:spcBef>
              <a:spcAft>
                <a:spcPts val="0"/>
              </a:spcAft>
              <a:buClr>
                <a:schemeClr val="accent2"/>
              </a:buClr>
              <a:buSzPts val="4800"/>
              <a:buNone/>
              <a:defRPr sz="6400">
                <a:solidFill>
                  <a:schemeClr val="accent2"/>
                </a:solidFill>
              </a:defRPr>
            </a:lvl4pPr>
            <a:lvl5pPr lvl="4">
              <a:spcBef>
                <a:spcPts val="0"/>
              </a:spcBef>
              <a:spcAft>
                <a:spcPts val="0"/>
              </a:spcAft>
              <a:buClr>
                <a:schemeClr val="accent2"/>
              </a:buClr>
              <a:buSzPts val="4800"/>
              <a:buNone/>
              <a:defRPr sz="6400">
                <a:solidFill>
                  <a:schemeClr val="accent2"/>
                </a:solidFill>
              </a:defRPr>
            </a:lvl5pPr>
            <a:lvl6pPr lvl="5">
              <a:spcBef>
                <a:spcPts val="0"/>
              </a:spcBef>
              <a:spcAft>
                <a:spcPts val="0"/>
              </a:spcAft>
              <a:buClr>
                <a:schemeClr val="accent2"/>
              </a:buClr>
              <a:buSzPts val="4800"/>
              <a:buNone/>
              <a:defRPr sz="6400">
                <a:solidFill>
                  <a:schemeClr val="accent2"/>
                </a:solidFill>
              </a:defRPr>
            </a:lvl6pPr>
            <a:lvl7pPr lvl="6">
              <a:spcBef>
                <a:spcPts val="0"/>
              </a:spcBef>
              <a:spcAft>
                <a:spcPts val="0"/>
              </a:spcAft>
              <a:buClr>
                <a:schemeClr val="accent2"/>
              </a:buClr>
              <a:buSzPts val="4800"/>
              <a:buNone/>
              <a:defRPr sz="6400">
                <a:solidFill>
                  <a:schemeClr val="accent2"/>
                </a:solidFill>
              </a:defRPr>
            </a:lvl7pPr>
            <a:lvl8pPr lvl="7">
              <a:spcBef>
                <a:spcPts val="0"/>
              </a:spcBef>
              <a:spcAft>
                <a:spcPts val="0"/>
              </a:spcAft>
              <a:buClr>
                <a:schemeClr val="accent2"/>
              </a:buClr>
              <a:buSzPts val="4800"/>
              <a:buNone/>
              <a:defRPr sz="6400">
                <a:solidFill>
                  <a:schemeClr val="accent2"/>
                </a:solidFill>
              </a:defRPr>
            </a:lvl8pPr>
            <a:lvl9pPr lvl="8">
              <a:spcBef>
                <a:spcPts val="0"/>
              </a:spcBef>
              <a:spcAft>
                <a:spcPts val="0"/>
              </a:spcAft>
              <a:buClr>
                <a:schemeClr val="accent2"/>
              </a:buClr>
              <a:buSzPts val="4800"/>
              <a:buNone/>
              <a:defRPr sz="6400">
                <a:solidFill>
                  <a:schemeClr val="accent2"/>
                </a:solidFill>
              </a:defRPr>
            </a:lvl9pPr>
          </a:lstStyle>
          <a:p>
            <a:r>
              <a:rPr lang="en-US"/>
              <a:t>Click to edit Master title style</a:t>
            </a:r>
            <a:endParaRPr/>
          </a:p>
        </p:txBody>
      </p:sp>
      <p:pic>
        <p:nvPicPr>
          <p:cNvPr id="63" name="Google Shape;63;p8"/>
          <p:cNvPicPr preferRelativeResize="0"/>
          <p:nvPr/>
        </p:nvPicPr>
        <p:blipFill>
          <a:blip r:embed="rId3">
            <a:alphaModFix/>
          </a:blip>
          <a:stretch>
            <a:fillRect/>
          </a:stretch>
        </p:blipFill>
        <p:spPr>
          <a:xfrm rot="-5400000">
            <a:off x="9101403" y="4011769"/>
            <a:ext cx="2993199" cy="2993199"/>
          </a:xfrm>
          <a:prstGeom prst="rect">
            <a:avLst/>
          </a:prstGeom>
          <a:noFill/>
          <a:ln>
            <a:noFill/>
          </a:ln>
        </p:spPr>
      </p:pic>
      <p:grpSp>
        <p:nvGrpSpPr>
          <p:cNvPr id="64" name="Google Shape;64;p8"/>
          <p:cNvGrpSpPr/>
          <p:nvPr/>
        </p:nvGrpSpPr>
        <p:grpSpPr>
          <a:xfrm>
            <a:off x="-183867" y="409433"/>
            <a:ext cx="1901600" cy="10732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7174481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901" t="4344" r="2910" b="2831"/>
          <a:stretch/>
        </p:blipFill>
        <p:spPr>
          <a:xfrm flipH="1">
            <a:off x="1" y="1"/>
            <a:ext cx="12192004" cy="6858001"/>
          </a:xfrm>
          <a:prstGeom prst="rect">
            <a:avLst/>
          </a:prstGeom>
          <a:noFill/>
          <a:ln>
            <a:noFill/>
          </a:ln>
        </p:spPr>
      </p:pic>
      <p:sp>
        <p:nvSpPr>
          <p:cNvPr id="69" name="Google Shape;69;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20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r>
              <a:rPr lang="en-US"/>
              <a:t>Click to edit Master title style</a:t>
            </a:r>
            <a:endParaRPr/>
          </a:p>
        </p:txBody>
      </p:sp>
      <p:sp>
        <p:nvSpPr>
          <p:cNvPr id="70" name="Google Shape;70;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2133">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2133"/>
              </a:spcBef>
              <a:spcAft>
                <a:spcPts val="0"/>
              </a:spcAft>
              <a:buClr>
                <a:schemeClr val="accent1"/>
              </a:buClr>
              <a:buSzPts val="1200"/>
              <a:buNone/>
              <a:defRPr>
                <a:solidFill>
                  <a:schemeClr val="accent1"/>
                </a:solidFill>
              </a:defRPr>
            </a:lvl3pPr>
            <a:lvl4pPr lvl="3" algn="ctr" rtl="0">
              <a:lnSpc>
                <a:spcPct val="100000"/>
              </a:lnSpc>
              <a:spcBef>
                <a:spcPts val="2133"/>
              </a:spcBef>
              <a:spcAft>
                <a:spcPts val="0"/>
              </a:spcAft>
              <a:buClr>
                <a:schemeClr val="accent1"/>
              </a:buClr>
              <a:buSzPts val="1200"/>
              <a:buNone/>
              <a:defRPr>
                <a:solidFill>
                  <a:schemeClr val="accent1"/>
                </a:solidFill>
              </a:defRPr>
            </a:lvl4pPr>
            <a:lvl5pPr lvl="4" algn="ctr" rtl="0">
              <a:lnSpc>
                <a:spcPct val="100000"/>
              </a:lnSpc>
              <a:spcBef>
                <a:spcPts val="2133"/>
              </a:spcBef>
              <a:spcAft>
                <a:spcPts val="0"/>
              </a:spcAft>
              <a:buClr>
                <a:schemeClr val="accent1"/>
              </a:buClr>
              <a:buSzPts val="1200"/>
              <a:buNone/>
              <a:defRPr>
                <a:solidFill>
                  <a:schemeClr val="accent1"/>
                </a:solidFill>
              </a:defRPr>
            </a:lvl5pPr>
            <a:lvl6pPr lvl="5" algn="ctr" rtl="0">
              <a:lnSpc>
                <a:spcPct val="100000"/>
              </a:lnSpc>
              <a:spcBef>
                <a:spcPts val="2133"/>
              </a:spcBef>
              <a:spcAft>
                <a:spcPts val="0"/>
              </a:spcAft>
              <a:buClr>
                <a:schemeClr val="accent1"/>
              </a:buClr>
              <a:buSzPts val="1200"/>
              <a:buNone/>
              <a:defRPr>
                <a:solidFill>
                  <a:schemeClr val="accent1"/>
                </a:solidFill>
              </a:defRPr>
            </a:lvl6pPr>
            <a:lvl7pPr lvl="6" algn="ctr" rtl="0">
              <a:lnSpc>
                <a:spcPct val="100000"/>
              </a:lnSpc>
              <a:spcBef>
                <a:spcPts val="2133"/>
              </a:spcBef>
              <a:spcAft>
                <a:spcPts val="0"/>
              </a:spcAft>
              <a:buClr>
                <a:schemeClr val="accent1"/>
              </a:buClr>
              <a:buSzPts val="1200"/>
              <a:buNone/>
              <a:defRPr>
                <a:solidFill>
                  <a:schemeClr val="accent1"/>
                </a:solidFill>
              </a:defRPr>
            </a:lvl7pPr>
            <a:lvl8pPr lvl="7" algn="ctr" rtl="0">
              <a:lnSpc>
                <a:spcPct val="100000"/>
              </a:lnSpc>
              <a:spcBef>
                <a:spcPts val="2133"/>
              </a:spcBef>
              <a:spcAft>
                <a:spcPts val="0"/>
              </a:spcAft>
              <a:buClr>
                <a:schemeClr val="accent1"/>
              </a:buClr>
              <a:buSzPts val="1200"/>
              <a:buNone/>
              <a:defRPr>
                <a:solidFill>
                  <a:schemeClr val="accent1"/>
                </a:solidFill>
              </a:defRPr>
            </a:lvl8pPr>
            <a:lvl9pPr lvl="8" algn="ctr" rtl="0">
              <a:lnSpc>
                <a:spcPct val="100000"/>
              </a:lnSpc>
              <a:spcBef>
                <a:spcPts val="2133"/>
              </a:spcBef>
              <a:spcAft>
                <a:spcPts val="2133"/>
              </a:spcAft>
              <a:buClr>
                <a:schemeClr val="accent1"/>
              </a:buClr>
              <a:buSzPts val="1200"/>
              <a:buNone/>
              <a:defRPr>
                <a:solidFill>
                  <a:schemeClr val="accent1"/>
                </a:solidFill>
              </a:defRPr>
            </a:lvl9pPr>
          </a:lstStyle>
          <a:p>
            <a:r>
              <a:rPr lang="en-US"/>
              <a:t>Click to edit Master subtitle style</a:t>
            </a:r>
            <a:endParaRPr/>
          </a:p>
        </p:txBody>
      </p:sp>
      <p:grpSp>
        <p:nvGrpSpPr>
          <p:cNvPr id="71" name="Google Shape;71;p9"/>
          <p:cNvGrpSpPr/>
          <p:nvPr/>
        </p:nvGrpSpPr>
        <p:grpSpPr>
          <a:xfrm>
            <a:off x="-154767" y="4302469"/>
            <a:ext cx="2676267" cy="2555532"/>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38264157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5"/>
        <p:cNvGrpSpPr/>
        <p:nvPr/>
      </p:nvGrpSpPr>
      <p:grpSpPr>
        <a:xfrm>
          <a:off x="0" y="0"/>
          <a:ext cx="0" cy="0"/>
          <a:chOff x="0" y="0"/>
          <a:chExt cx="0" cy="0"/>
        </a:xfrm>
      </p:grpSpPr>
      <p:sp>
        <p:nvSpPr>
          <p:cNvPr id="76" name="Google Shape;76;p10"/>
          <p:cNvSpPr>
            <a:spLocks noGrp="1"/>
          </p:cNvSpPr>
          <p:nvPr>
            <p:ph type="pic" idx="2"/>
          </p:nvPr>
        </p:nvSpPr>
        <p:spPr>
          <a:xfrm>
            <a:off x="0" y="-19833"/>
            <a:ext cx="12192000" cy="6878000"/>
          </a:xfrm>
          <a:prstGeom prst="rect">
            <a:avLst/>
          </a:prstGeom>
          <a:noFill/>
          <a:ln>
            <a:noFill/>
          </a:ln>
        </p:spPr>
      </p:sp>
      <p:sp>
        <p:nvSpPr>
          <p:cNvPr id="77" name="Google Shape;77;p10"/>
          <p:cNvSpPr txBox="1">
            <a:spLocks noGrp="1"/>
          </p:cNvSpPr>
          <p:nvPr>
            <p:ph type="title"/>
          </p:nvPr>
        </p:nvSpPr>
        <p:spPr>
          <a:xfrm>
            <a:off x="1473767" y="5154267"/>
            <a:ext cx="6079200" cy="9688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6762543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l="2464" t="2636" r="2006" b="3219"/>
          <a:stretch/>
        </p:blipFill>
        <p:spPr>
          <a:xfrm>
            <a:off x="1" y="1"/>
            <a:ext cx="12192004" cy="6858001"/>
          </a:xfrm>
          <a:prstGeom prst="rect">
            <a:avLst/>
          </a:prstGeom>
          <a:noFill/>
          <a:ln>
            <a:noFill/>
          </a:ln>
        </p:spPr>
      </p:pic>
      <p:sp>
        <p:nvSpPr>
          <p:cNvPr id="80" name="Google Shape;80;p11"/>
          <p:cNvSpPr txBox="1">
            <a:spLocks noGrp="1"/>
          </p:cNvSpPr>
          <p:nvPr>
            <p:ph type="title" hasCustomPrompt="1"/>
          </p:nvPr>
        </p:nvSpPr>
        <p:spPr>
          <a:xfrm>
            <a:off x="3301200" y="1826233"/>
            <a:ext cx="5589600" cy="216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12800">
                <a:solidFill>
                  <a:schemeClr val="accent2"/>
                </a:solidFill>
              </a:defRPr>
            </a:lvl1pPr>
            <a:lvl2pPr lvl="1" algn="ctr">
              <a:spcBef>
                <a:spcPts val="0"/>
              </a:spcBef>
              <a:spcAft>
                <a:spcPts val="0"/>
              </a:spcAft>
              <a:buClr>
                <a:schemeClr val="accent2"/>
              </a:buClr>
              <a:buSzPts val="9600"/>
              <a:buNone/>
              <a:defRPr sz="12800">
                <a:solidFill>
                  <a:schemeClr val="accent2"/>
                </a:solidFill>
              </a:defRPr>
            </a:lvl2pPr>
            <a:lvl3pPr lvl="2" algn="ctr">
              <a:spcBef>
                <a:spcPts val="0"/>
              </a:spcBef>
              <a:spcAft>
                <a:spcPts val="0"/>
              </a:spcAft>
              <a:buClr>
                <a:schemeClr val="accent2"/>
              </a:buClr>
              <a:buSzPts val="9600"/>
              <a:buNone/>
              <a:defRPr sz="12800">
                <a:solidFill>
                  <a:schemeClr val="accent2"/>
                </a:solidFill>
              </a:defRPr>
            </a:lvl3pPr>
            <a:lvl4pPr lvl="3" algn="ctr">
              <a:spcBef>
                <a:spcPts val="0"/>
              </a:spcBef>
              <a:spcAft>
                <a:spcPts val="0"/>
              </a:spcAft>
              <a:buClr>
                <a:schemeClr val="accent2"/>
              </a:buClr>
              <a:buSzPts val="9600"/>
              <a:buNone/>
              <a:defRPr sz="12800">
                <a:solidFill>
                  <a:schemeClr val="accent2"/>
                </a:solidFill>
              </a:defRPr>
            </a:lvl4pPr>
            <a:lvl5pPr lvl="4" algn="ctr">
              <a:spcBef>
                <a:spcPts val="0"/>
              </a:spcBef>
              <a:spcAft>
                <a:spcPts val="0"/>
              </a:spcAft>
              <a:buClr>
                <a:schemeClr val="accent2"/>
              </a:buClr>
              <a:buSzPts val="9600"/>
              <a:buNone/>
              <a:defRPr sz="12800">
                <a:solidFill>
                  <a:schemeClr val="accent2"/>
                </a:solidFill>
              </a:defRPr>
            </a:lvl5pPr>
            <a:lvl6pPr lvl="5" algn="ctr">
              <a:spcBef>
                <a:spcPts val="0"/>
              </a:spcBef>
              <a:spcAft>
                <a:spcPts val="0"/>
              </a:spcAft>
              <a:buClr>
                <a:schemeClr val="accent2"/>
              </a:buClr>
              <a:buSzPts val="9600"/>
              <a:buNone/>
              <a:defRPr sz="12800">
                <a:solidFill>
                  <a:schemeClr val="accent2"/>
                </a:solidFill>
              </a:defRPr>
            </a:lvl6pPr>
            <a:lvl7pPr lvl="6" algn="ctr">
              <a:spcBef>
                <a:spcPts val="0"/>
              </a:spcBef>
              <a:spcAft>
                <a:spcPts val="0"/>
              </a:spcAft>
              <a:buClr>
                <a:schemeClr val="accent2"/>
              </a:buClr>
              <a:buSzPts val="9600"/>
              <a:buNone/>
              <a:defRPr sz="12800">
                <a:solidFill>
                  <a:schemeClr val="accent2"/>
                </a:solidFill>
              </a:defRPr>
            </a:lvl7pPr>
            <a:lvl8pPr lvl="7" algn="ctr">
              <a:spcBef>
                <a:spcPts val="0"/>
              </a:spcBef>
              <a:spcAft>
                <a:spcPts val="0"/>
              </a:spcAft>
              <a:buClr>
                <a:schemeClr val="accent2"/>
              </a:buClr>
              <a:buSzPts val="9600"/>
              <a:buNone/>
              <a:defRPr sz="12800">
                <a:solidFill>
                  <a:schemeClr val="accent2"/>
                </a:solidFill>
              </a:defRPr>
            </a:lvl8pPr>
            <a:lvl9pPr lvl="8" algn="ctr">
              <a:spcBef>
                <a:spcPts val="0"/>
              </a:spcBef>
              <a:spcAft>
                <a:spcPts val="0"/>
              </a:spcAft>
              <a:buClr>
                <a:schemeClr val="accent2"/>
              </a:buClr>
              <a:buSzPts val="9600"/>
              <a:buNone/>
              <a:defRPr sz="12800">
                <a:solidFill>
                  <a:schemeClr val="accent2"/>
                </a:solidFill>
              </a:defRPr>
            </a:lvl9pPr>
          </a:lstStyle>
          <a:p>
            <a:r>
              <a:t>xx%</a:t>
            </a:r>
          </a:p>
        </p:txBody>
      </p:sp>
      <p:sp>
        <p:nvSpPr>
          <p:cNvPr id="81" name="Google Shape;81;p11"/>
          <p:cNvSpPr txBox="1">
            <a:spLocks noGrp="1"/>
          </p:cNvSpPr>
          <p:nvPr>
            <p:ph type="subTitle" idx="1"/>
          </p:nvPr>
        </p:nvSpPr>
        <p:spPr>
          <a:xfrm>
            <a:off x="7657267" y="4578767"/>
            <a:ext cx="2416400" cy="12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2133">
                <a:solidFill>
                  <a:schemeClr val="accent2"/>
                </a:solidFill>
              </a:defRPr>
            </a:lvl1pPr>
            <a:lvl2pPr lvl="1" algn="ctr" rtl="0">
              <a:lnSpc>
                <a:spcPct val="100000"/>
              </a:lnSpc>
              <a:spcBef>
                <a:spcPts val="0"/>
              </a:spcBef>
              <a:spcAft>
                <a:spcPts val="0"/>
              </a:spcAft>
              <a:buClr>
                <a:schemeClr val="accent2"/>
              </a:buClr>
              <a:buSzPts val="1600"/>
              <a:buNone/>
              <a:defRPr sz="2133">
                <a:solidFill>
                  <a:schemeClr val="accent2"/>
                </a:solidFill>
              </a:defRPr>
            </a:lvl2pPr>
            <a:lvl3pPr lvl="2" algn="ctr" rtl="0">
              <a:lnSpc>
                <a:spcPct val="100000"/>
              </a:lnSpc>
              <a:spcBef>
                <a:spcPts val="2133"/>
              </a:spcBef>
              <a:spcAft>
                <a:spcPts val="0"/>
              </a:spcAft>
              <a:buClr>
                <a:schemeClr val="accent2"/>
              </a:buClr>
              <a:buSzPts val="1600"/>
              <a:buNone/>
              <a:defRPr sz="2133">
                <a:solidFill>
                  <a:schemeClr val="accent2"/>
                </a:solidFill>
              </a:defRPr>
            </a:lvl3pPr>
            <a:lvl4pPr lvl="3" algn="ctr" rtl="0">
              <a:lnSpc>
                <a:spcPct val="100000"/>
              </a:lnSpc>
              <a:spcBef>
                <a:spcPts val="2133"/>
              </a:spcBef>
              <a:spcAft>
                <a:spcPts val="0"/>
              </a:spcAft>
              <a:buClr>
                <a:schemeClr val="accent2"/>
              </a:buClr>
              <a:buSzPts val="1600"/>
              <a:buNone/>
              <a:defRPr sz="2133">
                <a:solidFill>
                  <a:schemeClr val="accent2"/>
                </a:solidFill>
              </a:defRPr>
            </a:lvl4pPr>
            <a:lvl5pPr lvl="4" algn="ctr" rtl="0">
              <a:lnSpc>
                <a:spcPct val="100000"/>
              </a:lnSpc>
              <a:spcBef>
                <a:spcPts val="2133"/>
              </a:spcBef>
              <a:spcAft>
                <a:spcPts val="0"/>
              </a:spcAft>
              <a:buClr>
                <a:schemeClr val="accent2"/>
              </a:buClr>
              <a:buSzPts val="1600"/>
              <a:buNone/>
              <a:defRPr sz="2133">
                <a:solidFill>
                  <a:schemeClr val="accent2"/>
                </a:solidFill>
              </a:defRPr>
            </a:lvl5pPr>
            <a:lvl6pPr lvl="5" algn="ctr" rtl="0">
              <a:lnSpc>
                <a:spcPct val="100000"/>
              </a:lnSpc>
              <a:spcBef>
                <a:spcPts val="2133"/>
              </a:spcBef>
              <a:spcAft>
                <a:spcPts val="0"/>
              </a:spcAft>
              <a:buClr>
                <a:schemeClr val="accent2"/>
              </a:buClr>
              <a:buSzPts val="1600"/>
              <a:buNone/>
              <a:defRPr sz="2133">
                <a:solidFill>
                  <a:schemeClr val="accent2"/>
                </a:solidFill>
              </a:defRPr>
            </a:lvl6pPr>
            <a:lvl7pPr lvl="6" algn="ctr" rtl="0">
              <a:lnSpc>
                <a:spcPct val="100000"/>
              </a:lnSpc>
              <a:spcBef>
                <a:spcPts val="2133"/>
              </a:spcBef>
              <a:spcAft>
                <a:spcPts val="0"/>
              </a:spcAft>
              <a:buClr>
                <a:schemeClr val="accent2"/>
              </a:buClr>
              <a:buSzPts val="1600"/>
              <a:buNone/>
              <a:defRPr sz="2133">
                <a:solidFill>
                  <a:schemeClr val="accent2"/>
                </a:solidFill>
              </a:defRPr>
            </a:lvl7pPr>
            <a:lvl8pPr lvl="7" algn="ctr" rtl="0">
              <a:lnSpc>
                <a:spcPct val="100000"/>
              </a:lnSpc>
              <a:spcBef>
                <a:spcPts val="2133"/>
              </a:spcBef>
              <a:spcAft>
                <a:spcPts val="0"/>
              </a:spcAft>
              <a:buClr>
                <a:schemeClr val="accent2"/>
              </a:buClr>
              <a:buSzPts val="1600"/>
              <a:buNone/>
              <a:defRPr sz="2133">
                <a:solidFill>
                  <a:schemeClr val="accent2"/>
                </a:solidFill>
              </a:defRPr>
            </a:lvl8pPr>
            <a:lvl9pPr lvl="8" algn="ctr" rtl="0">
              <a:lnSpc>
                <a:spcPct val="100000"/>
              </a:lnSpc>
              <a:spcBef>
                <a:spcPts val="2133"/>
              </a:spcBef>
              <a:spcAft>
                <a:spcPts val="2133"/>
              </a:spcAft>
              <a:buClr>
                <a:schemeClr val="accent2"/>
              </a:buClr>
              <a:buSzPts val="1600"/>
              <a:buNone/>
              <a:defRPr sz="2133">
                <a:solidFill>
                  <a:schemeClr val="accent2"/>
                </a:solidFill>
              </a:defRPr>
            </a:lvl9pPr>
          </a:lstStyle>
          <a:p>
            <a:r>
              <a:rPr lang="en-US"/>
              <a:t>Click to edit Master subtitle style</a:t>
            </a:r>
            <a:endParaRPr/>
          </a:p>
        </p:txBody>
      </p:sp>
      <p:grpSp>
        <p:nvGrpSpPr>
          <p:cNvPr id="82" name="Google Shape;82;p11"/>
          <p:cNvGrpSpPr/>
          <p:nvPr/>
        </p:nvGrpSpPr>
        <p:grpSpPr>
          <a:xfrm rot="-1261221">
            <a:off x="10682807" y="-140826"/>
            <a:ext cx="1448920" cy="2966348"/>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1218373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8922309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4947" t="4573" r="7486" b="9137"/>
          <a:stretch/>
        </p:blipFill>
        <p:spPr>
          <a:xfrm rot="10800000" flipH="1">
            <a:off x="34" y="1"/>
            <a:ext cx="12192004" cy="6858001"/>
          </a:xfrm>
          <a:prstGeom prst="rect">
            <a:avLst/>
          </a:prstGeom>
          <a:noFill/>
          <a:ln>
            <a:noFill/>
          </a:ln>
        </p:spPr>
      </p:pic>
      <p:sp>
        <p:nvSpPr>
          <p:cNvPr id="91" name="Google Shape;91;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2" name="Google Shape;92;p13"/>
          <p:cNvSpPr txBox="1">
            <a:spLocks noGrp="1"/>
          </p:cNvSpPr>
          <p:nvPr>
            <p:ph type="title" idx="2" hasCustomPrompt="1"/>
          </p:nvPr>
        </p:nvSpPr>
        <p:spPr>
          <a:xfrm>
            <a:off x="960000" y="2095617"/>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3" name="Google Shape;93;p13"/>
          <p:cNvSpPr txBox="1">
            <a:spLocks noGrp="1"/>
          </p:cNvSpPr>
          <p:nvPr>
            <p:ph type="title" idx="3" hasCustomPrompt="1"/>
          </p:nvPr>
        </p:nvSpPr>
        <p:spPr>
          <a:xfrm>
            <a:off x="960000" y="4062588"/>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4" name="Google Shape;94;p13"/>
          <p:cNvSpPr txBox="1">
            <a:spLocks noGrp="1"/>
          </p:cNvSpPr>
          <p:nvPr>
            <p:ph type="title" idx="4" hasCustomPrompt="1"/>
          </p:nvPr>
        </p:nvSpPr>
        <p:spPr>
          <a:xfrm>
            <a:off x="4466884" y="2095628"/>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5" name="Google Shape;95;p13"/>
          <p:cNvSpPr txBox="1">
            <a:spLocks noGrp="1"/>
          </p:cNvSpPr>
          <p:nvPr>
            <p:ph type="title" idx="5" hasCustomPrompt="1"/>
          </p:nvPr>
        </p:nvSpPr>
        <p:spPr>
          <a:xfrm>
            <a:off x="4466884" y="4062588"/>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6" name="Google Shape;96;p13"/>
          <p:cNvSpPr txBox="1">
            <a:spLocks noGrp="1"/>
          </p:cNvSpPr>
          <p:nvPr>
            <p:ph type="title" idx="6" hasCustomPrompt="1"/>
          </p:nvPr>
        </p:nvSpPr>
        <p:spPr>
          <a:xfrm>
            <a:off x="7969267" y="2095628"/>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7" name="Google Shape;97;p13"/>
          <p:cNvSpPr txBox="1">
            <a:spLocks noGrp="1"/>
          </p:cNvSpPr>
          <p:nvPr>
            <p:ph type="title" idx="7" hasCustomPrompt="1"/>
          </p:nvPr>
        </p:nvSpPr>
        <p:spPr>
          <a:xfrm>
            <a:off x="7969267" y="4062588"/>
            <a:ext cx="979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200" b="1"/>
            </a:lvl1pPr>
            <a:lvl2pPr lvl="1" rtl="0">
              <a:spcBef>
                <a:spcPts val="0"/>
              </a:spcBef>
              <a:spcAft>
                <a:spcPts val="0"/>
              </a:spcAft>
              <a:buSzPts val="3000"/>
              <a:buNone/>
              <a:defRPr sz="4000" b="1"/>
            </a:lvl2pPr>
            <a:lvl3pPr lvl="2" rtl="0">
              <a:spcBef>
                <a:spcPts val="0"/>
              </a:spcBef>
              <a:spcAft>
                <a:spcPts val="0"/>
              </a:spcAft>
              <a:buSzPts val="3000"/>
              <a:buNone/>
              <a:defRPr sz="4000" b="1"/>
            </a:lvl3pPr>
            <a:lvl4pPr lvl="3" rtl="0">
              <a:spcBef>
                <a:spcPts val="0"/>
              </a:spcBef>
              <a:spcAft>
                <a:spcPts val="0"/>
              </a:spcAft>
              <a:buSzPts val="3000"/>
              <a:buNone/>
              <a:defRPr sz="4000" b="1"/>
            </a:lvl4pPr>
            <a:lvl5pPr lvl="4" rtl="0">
              <a:spcBef>
                <a:spcPts val="0"/>
              </a:spcBef>
              <a:spcAft>
                <a:spcPts val="0"/>
              </a:spcAft>
              <a:buSzPts val="3000"/>
              <a:buNone/>
              <a:defRPr sz="4000" b="1"/>
            </a:lvl5pPr>
            <a:lvl6pPr lvl="5" rtl="0">
              <a:spcBef>
                <a:spcPts val="0"/>
              </a:spcBef>
              <a:spcAft>
                <a:spcPts val="0"/>
              </a:spcAft>
              <a:buSzPts val="3000"/>
              <a:buNone/>
              <a:defRPr sz="4000" b="1"/>
            </a:lvl6pPr>
            <a:lvl7pPr lvl="6" rtl="0">
              <a:spcBef>
                <a:spcPts val="0"/>
              </a:spcBef>
              <a:spcAft>
                <a:spcPts val="0"/>
              </a:spcAft>
              <a:buSzPts val="3000"/>
              <a:buNone/>
              <a:defRPr sz="4000" b="1"/>
            </a:lvl7pPr>
            <a:lvl8pPr lvl="7" rtl="0">
              <a:spcBef>
                <a:spcPts val="0"/>
              </a:spcBef>
              <a:spcAft>
                <a:spcPts val="0"/>
              </a:spcAft>
              <a:buSzPts val="3000"/>
              <a:buNone/>
              <a:defRPr sz="4000" b="1"/>
            </a:lvl8pPr>
            <a:lvl9pPr lvl="8" rtl="0">
              <a:spcBef>
                <a:spcPts val="0"/>
              </a:spcBef>
              <a:spcAft>
                <a:spcPts val="0"/>
              </a:spcAft>
              <a:buSzPts val="3000"/>
              <a:buNone/>
              <a:defRPr sz="4000" b="1"/>
            </a:lvl9pPr>
          </a:lstStyle>
          <a:p>
            <a:r>
              <a:t>xx%</a:t>
            </a:r>
          </a:p>
        </p:txBody>
      </p:sp>
      <p:sp>
        <p:nvSpPr>
          <p:cNvPr id="98" name="Google Shape;98;p13"/>
          <p:cNvSpPr txBox="1">
            <a:spLocks noGrp="1"/>
          </p:cNvSpPr>
          <p:nvPr>
            <p:ph type="subTitle" idx="1"/>
          </p:nvPr>
        </p:nvSpPr>
        <p:spPr>
          <a:xfrm>
            <a:off x="1321767" y="2830433"/>
            <a:ext cx="29100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subTitle" idx="8"/>
          </p:nvPr>
        </p:nvSpPr>
        <p:spPr>
          <a:xfrm>
            <a:off x="4828667" y="2830433"/>
            <a:ext cx="29100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0" name="Google Shape;100;p13"/>
          <p:cNvSpPr txBox="1">
            <a:spLocks noGrp="1"/>
          </p:cNvSpPr>
          <p:nvPr>
            <p:ph type="subTitle" idx="9"/>
          </p:nvPr>
        </p:nvSpPr>
        <p:spPr>
          <a:xfrm>
            <a:off x="8331033" y="2830433"/>
            <a:ext cx="29100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1" name="Google Shape;101;p13"/>
          <p:cNvSpPr txBox="1">
            <a:spLocks noGrp="1"/>
          </p:cNvSpPr>
          <p:nvPr>
            <p:ph type="subTitle" idx="13"/>
          </p:nvPr>
        </p:nvSpPr>
        <p:spPr>
          <a:xfrm>
            <a:off x="1321767" y="4797467"/>
            <a:ext cx="29100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2" name="Google Shape;102;p13"/>
          <p:cNvSpPr txBox="1">
            <a:spLocks noGrp="1"/>
          </p:cNvSpPr>
          <p:nvPr>
            <p:ph type="subTitle" idx="14"/>
          </p:nvPr>
        </p:nvSpPr>
        <p:spPr>
          <a:xfrm>
            <a:off x="4828667" y="4797467"/>
            <a:ext cx="29100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03" name="Google Shape;103;p13"/>
          <p:cNvSpPr txBox="1">
            <a:spLocks noGrp="1"/>
          </p:cNvSpPr>
          <p:nvPr>
            <p:ph type="subTitle" idx="15"/>
          </p:nvPr>
        </p:nvSpPr>
        <p:spPr>
          <a:xfrm>
            <a:off x="8331033" y="4797467"/>
            <a:ext cx="2901600" cy="9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grpSp>
        <p:nvGrpSpPr>
          <p:cNvPr id="104" name="Google Shape;104;p13"/>
          <p:cNvGrpSpPr/>
          <p:nvPr/>
        </p:nvGrpSpPr>
        <p:grpSpPr>
          <a:xfrm>
            <a:off x="10925332" y="-7"/>
            <a:ext cx="2384027" cy="3762004"/>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w="9525"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32188755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l="16157" t="20157" r="8444" b="5542"/>
          <a:stretch/>
        </p:blipFill>
        <p:spPr>
          <a:xfrm>
            <a:off x="34" y="1"/>
            <a:ext cx="12192004" cy="6858001"/>
          </a:xfrm>
          <a:prstGeom prst="rect">
            <a:avLst/>
          </a:prstGeom>
          <a:noFill/>
          <a:ln>
            <a:noFill/>
          </a:ln>
        </p:spPr>
      </p:pic>
      <p:sp>
        <p:nvSpPr>
          <p:cNvPr id="112" name="Google Shape;112;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13" name="Google Shape;113;p14"/>
          <p:cNvPicPr preferRelativeResize="0"/>
          <p:nvPr/>
        </p:nvPicPr>
        <p:blipFill>
          <a:blip r:embed="rId3">
            <a:alphaModFix/>
          </a:blip>
          <a:stretch>
            <a:fillRect/>
          </a:stretch>
        </p:blipFill>
        <p:spPr>
          <a:xfrm flipH="1">
            <a:off x="11231998" y="-977554"/>
            <a:ext cx="2029705" cy="2029705"/>
          </a:xfrm>
          <a:prstGeom prst="rect">
            <a:avLst/>
          </a:prstGeom>
          <a:noFill/>
          <a:ln>
            <a:noFill/>
          </a:ln>
        </p:spPr>
      </p:pic>
      <p:grpSp>
        <p:nvGrpSpPr>
          <p:cNvPr id="114" name="Google Shape;114;p14"/>
          <p:cNvGrpSpPr/>
          <p:nvPr/>
        </p:nvGrpSpPr>
        <p:grpSpPr>
          <a:xfrm>
            <a:off x="-526299" y="5767501"/>
            <a:ext cx="2409433" cy="1444367"/>
            <a:chOff x="-394725" y="4325625"/>
            <a:chExt cx="1807075" cy="1083275"/>
          </a:xfrm>
        </p:grpSpPr>
        <p:pic>
          <p:nvPicPr>
            <p:cNvPr id="115" name="Google Shape;115;p14"/>
            <p:cNvPicPr preferRelativeResize="0"/>
            <p:nvPr/>
          </p:nvPicPr>
          <p:blipFill>
            <a:blip r:embed="rId4">
              <a:alphaModFix/>
            </a:blip>
            <a:stretch>
              <a:fillRect/>
            </a:stretch>
          </p:blipFill>
          <p:spPr>
            <a:xfrm rot="10800000">
              <a:off x="-394725" y="4338588"/>
              <a:ext cx="969525" cy="969525"/>
            </a:xfrm>
            <a:prstGeom prst="rect">
              <a:avLst/>
            </a:prstGeom>
            <a:noFill/>
            <a:ln>
              <a:noFill/>
            </a:ln>
          </p:spPr>
        </p:pic>
        <p:sp>
          <p:nvSpPr>
            <p:cNvPr id="116" name="Google Shape;116;p14"/>
            <p:cNvSpPr/>
            <p:nvPr/>
          </p:nvSpPr>
          <p:spPr>
            <a:xfrm>
              <a:off x="310779" y="460400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17" name="Google Shape;117;p14"/>
            <p:cNvCxnSpPr/>
            <p:nvPr/>
          </p:nvCxnSpPr>
          <p:spPr>
            <a:xfrm>
              <a:off x="472450" y="4325625"/>
              <a:ext cx="939900" cy="6858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3419670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dk2"/>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4010600" y="4212751"/>
            <a:ext cx="4170800" cy="65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2667">
                <a:solidFill>
                  <a:schemeClr val="lt1"/>
                </a:solidFill>
                <a:latin typeface="Playfair Display SemiBold"/>
                <a:ea typeface="Playfair Display SemiBold"/>
                <a:cs typeface="Playfair Display SemiBold"/>
                <a:sym typeface="Playfair Display SemiBold"/>
              </a:defRPr>
            </a:lvl1pPr>
            <a:lvl2pPr lvl="1" rtl="0">
              <a:spcBef>
                <a:spcPts val="0"/>
              </a:spcBef>
              <a:spcAft>
                <a:spcPts val="0"/>
              </a:spcAft>
              <a:buSzPts val="1400"/>
              <a:buFont typeface="Montserrat"/>
              <a:buNone/>
              <a:defRPr sz="1867" b="1">
                <a:latin typeface="Montserrat"/>
                <a:ea typeface="Montserrat"/>
                <a:cs typeface="Montserrat"/>
                <a:sym typeface="Montserrat"/>
              </a:defRPr>
            </a:lvl2pPr>
            <a:lvl3pPr lvl="2" rtl="0">
              <a:spcBef>
                <a:spcPts val="0"/>
              </a:spcBef>
              <a:spcAft>
                <a:spcPts val="0"/>
              </a:spcAft>
              <a:buSzPts val="1400"/>
              <a:buFont typeface="Montserrat"/>
              <a:buNone/>
              <a:defRPr sz="1867" b="1">
                <a:latin typeface="Montserrat"/>
                <a:ea typeface="Montserrat"/>
                <a:cs typeface="Montserrat"/>
                <a:sym typeface="Montserrat"/>
              </a:defRPr>
            </a:lvl3pPr>
            <a:lvl4pPr lvl="3" rtl="0">
              <a:spcBef>
                <a:spcPts val="0"/>
              </a:spcBef>
              <a:spcAft>
                <a:spcPts val="0"/>
              </a:spcAft>
              <a:buSzPts val="1400"/>
              <a:buFont typeface="Montserrat"/>
              <a:buNone/>
              <a:defRPr sz="1867" b="1">
                <a:latin typeface="Montserrat"/>
                <a:ea typeface="Montserrat"/>
                <a:cs typeface="Montserrat"/>
                <a:sym typeface="Montserrat"/>
              </a:defRPr>
            </a:lvl4pPr>
            <a:lvl5pPr lvl="4" rtl="0">
              <a:spcBef>
                <a:spcPts val="0"/>
              </a:spcBef>
              <a:spcAft>
                <a:spcPts val="0"/>
              </a:spcAft>
              <a:buSzPts val="1400"/>
              <a:buFont typeface="Montserrat"/>
              <a:buNone/>
              <a:defRPr sz="1867" b="1">
                <a:latin typeface="Montserrat"/>
                <a:ea typeface="Montserrat"/>
                <a:cs typeface="Montserrat"/>
                <a:sym typeface="Montserrat"/>
              </a:defRPr>
            </a:lvl5pPr>
            <a:lvl6pPr lvl="5" rtl="0">
              <a:spcBef>
                <a:spcPts val="0"/>
              </a:spcBef>
              <a:spcAft>
                <a:spcPts val="0"/>
              </a:spcAft>
              <a:buSzPts val="1400"/>
              <a:buFont typeface="Montserrat"/>
              <a:buNone/>
              <a:defRPr sz="1867" b="1">
                <a:latin typeface="Montserrat"/>
                <a:ea typeface="Montserrat"/>
                <a:cs typeface="Montserrat"/>
                <a:sym typeface="Montserrat"/>
              </a:defRPr>
            </a:lvl6pPr>
            <a:lvl7pPr lvl="6" rtl="0">
              <a:spcBef>
                <a:spcPts val="0"/>
              </a:spcBef>
              <a:spcAft>
                <a:spcPts val="0"/>
              </a:spcAft>
              <a:buSzPts val="1400"/>
              <a:buFont typeface="Montserrat"/>
              <a:buNone/>
              <a:defRPr sz="1867" b="1">
                <a:latin typeface="Montserrat"/>
                <a:ea typeface="Montserrat"/>
                <a:cs typeface="Montserrat"/>
                <a:sym typeface="Montserrat"/>
              </a:defRPr>
            </a:lvl7pPr>
            <a:lvl8pPr lvl="7" rtl="0">
              <a:spcBef>
                <a:spcPts val="0"/>
              </a:spcBef>
              <a:spcAft>
                <a:spcPts val="0"/>
              </a:spcAft>
              <a:buSzPts val="1400"/>
              <a:buFont typeface="Montserrat"/>
              <a:buNone/>
              <a:defRPr sz="1867" b="1">
                <a:latin typeface="Montserrat"/>
                <a:ea typeface="Montserrat"/>
                <a:cs typeface="Montserrat"/>
                <a:sym typeface="Montserrat"/>
              </a:defRPr>
            </a:lvl8pPr>
            <a:lvl9pPr lvl="8" rtl="0">
              <a:spcBef>
                <a:spcPts val="0"/>
              </a:spcBef>
              <a:spcAft>
                <a:spcPts val="0"/>
              </a:spcAft>
              <a:buSzPts val="1400"/>
              <a:buFont typeface="Montserrat"/>
              <a:buNone/>
              <a:defRPr sz="1867" b="1">
                <a:latin typeface="Montserrat"/>
                <a:ea typeface="Montserrat"/>
                <a:cs typeface="Montserrat"/>
                <a:sym typeface="Montserrat"/>
              </a:defRPr>
            </a:lvl9pPr>
          </a:lstStyle>
          <a:p>
            <a:r>
              <a:rPr lang="en-US"/>
              <a:t>Click to edit Master title style</a:t>
            </a:r>
            <a:endParaRPr/>
          </a:p>
        </p:txBody>
      </p:sp>
      <p:sp>
        <p:nvSpPr>
          <p:cNvPr id="52" name="Google Shape;52;p14"/>
          <p:cNvSpPr txBox="1">
            <a:spLocks noGrp="1"/>
          </p:cNvSpPr>
          <p:nvPr>
            <p:ph type="title" idx="2"/>
          </p:nvPr>
        </p:nvSpPr>
        <p:spPr>
          <a:xfrm>
            <a:off x="2701367" y="1989184"/>
            <a:ext cx="6789200" cy="2178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32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90098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
        <p:cNvGrpSpPr/>
        <p:nvPr/>
      </p:nvGrpSpPr>
      <p:grpSpPr>
        <a:xfrm>
          <a:off x="0" y="0"/>
          <a:ext cx="0" cy="0"/>
          <a:chOff x="0" y="0"/>
          <a:chExt cx="0" cy="0"/>
        </a:xfrm>
      </p:grpSpPr>
      <p:pic>
        <p:nvPicPr>
          <p:cNvPr id="119" name="Google Shape;119;p15"/>
          <p:cNvPicPr preferRelativeResize="0"/>
          <p:nvPr/>
        </p:nvPicPr>
        <p:blipFill rotWithShape="1">
          <a:blip r:embed="rId2">
            <a:alphaModFix/>
          </a:blip>
          <a:srcRect l="8070" t="4035" r="5893" b="11190"/>
          <a:stretch/>
        </p:blipFill>
        <p:spPr>
          <a:xfrm>
            <a:off x="1" y="1"/>
            <a:ext cx="12192004" cy="6858001"/>
          </a:xfrm>
          <a:prstGeom prst="rect">
            <a:avLst/>
          </a:prstGeom>
          <a:noFill/>
          <a:ln>
            <a:noFill/>
          </a:ln>
        </p:spPr>
      </p:pic>
      <p:sp>
        <p:nvSpPr>
          <p:cNvPr id="120" name="Google Shape;120;p15"/>
          <p:cNvSpPr txBox="1">
            <a:spLocks noGrp="1"/>
          </p:cNvSpPr>
          <p:nvPr>
            <p:ph type="title"/>
          </p:nvPr>
        </p:nvSpPr>
        <p:spPr>
          <a:xfrm>
            <a:off x="2386633" y="716367"/>
            <a:ext cx="3346000" cy="6436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121" name="Google Shape;121;p15"/>
          <p:cNvGrpSpPr/>
          <p:nvPr/>
        </p:nvGrpSpPr>
        <p:grpSpPr>
          <a:xfrm>
            <a:off x="11046583" y="4759219"/>
            <a:ext cx="1966744" cy="2644917"/>
            <a:chOff x="8038017" y="2160203"/>
            <a:chExt cx="1411674" cy="1898447"/>
          </a:xfrm>
        </p:grpSpPr>
        <p:pic>
          <p:nvPicPr>
            <p:cNvPr id="122" name="Google Shape;122;p15"/>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123" name="Google Shape;123;p15"/>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24" name="Google Shape;124;p15"/>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5160718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pic>
        <p:nvPicPr>
          <p:cNvPr id="126" name="Google Shape;126;p16"/>
          <p:cNvPicPr preferRelativeResize="0"/>
          <p:nvPr/>
        </p:nvPicPr>
        <p:blipFill rotWithShape="1">
          <a:blip r:embed="rId2">
            <a:alphaModFix/>
          </a:blip>
          <a:srcRect l="7127" t="10052" r="5306" b="3658"/>
          <a:stretch/>
        </p:blipFill>
        <p:spPr>
          <a:xfrm rot="10800000">
            <a:off x="34" y="1"/>
            <a:ext cx="12192004" cy="6858001"/>
          </a:xfrm>
          <a:prstGeom prst="rect">
            <a:avLst/>
          </a:prstGeom>
          <a:noFill/>
          <a:ln>
            <a:noFill/>
          </a:ln>
        </p:spPr>
      </p:pic>
      <p:sp>
        <p:nvSpPr>
          <p:cNvPr id="127" name="Google Shape;127;p16"/>
          <p:cNvSpPr txBox="1">
            <a:spLocks noGrp="1"/>
          </p:cNvSpPr>
          <p:nvPr>
            <p:ph type="title"/>
          </p:nvPr>
        </p:nvSpPr>
        <p:spPr>
          <a:xfrm>
            <a:off x="950967" y="3006700"/>
            <a:ext cx="2388800" cy="1431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8" name="Google Shape;128;p16"/>
          <p:cNvSpPr txBox="1">
            <a:spLocks noGrp="1"/>
          </p:cNvSpPr>
          <p:nvPr>
            <p:ph type="subTitle" idx="1"/>
          </p:nvPr>
        </p:nvSpPr>
        <p:spPr>
          <a:xfrm>
            <a:off x="1463867" y="4707467"/>
            <a:ext cx="4366800" cy="14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9" name="Google Shape;129;p16"/>
          <p:cNvSpPr>
            <a:spLocks noGrp="1"/>
          </p:cNvSpPr>
          <p:nvPr>
            <p:ph type="pic" idx="2"/>
          </p:nvPr>
        </p:nvSpPr>
        <p:spPr>
          <a:xfrm>
            <a:off x="6265733" y="945467"/>
            <a:ext cx="5466000" cy="5466000"/>
          </a:xfrm>
          <a:prstGeom prst="ellipse">
            <a:avLst/>
          </a:prstGeom>
          <a:noFill/>
          <a:ln w="9525" cap="flat" cmpd="sng">
            <a:solidFill>
              <a:schemeClr val="accent2"/>
            </a:solidFill>
            <a:prstDash val="solid"/>
            <a:round/>
            <a:headEnd type="none" w="sm" len="sm"/>
            <a:tailEnd type="none" w="sm" len="sm"/>
          </a:ln>
        </p:spPr>
      </p:sp>
      <p:sp>
        <p:nvSpPr>
          <p:cNvPr id="130" name="Google Shape;130;p16"/>
          <p:cNvSpPr>
            <a:spLocks noGrp="1"/>
          </p:cNvSpPr>
          <p:nvPr>
            <p:ph type="pic" idx="3"/>
          </p:nvPr>
        </p:nvSpPr>
        <p:spPr>
          <a:xfrm>
            <a:off x="4000867" y="450800"/>
            <a:ext cx="3112000" cy="3112000"/>
          </a:xfrm>
          <a:prstGeom prst="ellipse">
            <a:avLst/>
          </a:pr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11736540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l="5118" t="10492" r="4293" b="3218"/>
          <a:stretch/>
        </p:blipFill>
        <p:spPr>
          <a:xfrm>
            <a:off x="34" y="1"/>
            <a:ext cx="12192004" cy="6858001"/>
          </a:xfrm>
          <a:prstGeom prst="rect">
            <a:avLst/>
          </a:prstGeom>
          <a:noFill/>
          <a:ln>
            <a:noFill/>
          </a:ln>
        </p:spPr>
      </p:pic>
      <p:sp>
        <p:nvSpPr>
          <p:cNvPr id="133" name="Google Shape;133;p17"/>
          <p:cNvSpPr txBox="1">
            <a:spLocks noGrp="1"/>
          </p:cNvSpPr>
          <p:nvPr>
            <p:ph type="title"/>
          </p:nvPr>
        </p:nvSpPr>
        <p:spPr>
          <a:xfrm>
            <a:off x="950967" y="719333"/>
            <a:ext cx="3182800" cy="1369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4" name="Google Shape;134;p17"/>
          <p:cNvSpPr txBox="1">
            <a:spLocks noGrp="1"/>
          </p:cNvSpPr>
          <p:nvPr>
            <p:ph type="subTitle" idx="1"/>
          </p:nvPr>
        </p:nvSpPr>
        <p:spPr>
          <a:xfrm>
            <a:off x="2150403" y="2384777"/>
            <a:ext cx="3988000" cy="10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5" name="Google Shape;135;p17"/>
          <p:cNvSpPr>
            <a:spLocks noGrp="1"/>
          </p:cNvSpPr>
          <p:nvPr>
            <p:ph type="pic" idx="2"/>
          </p:nvPr>
        </p:nvSpPr>
        <p:spPr>
          <a:xfrm>
            <a:off x="577100" y="3723400"/>
            <a:ext cx="2811200" cy="2811200"/>
          </a:xfrm>
          <a:prstGeom prst="ellipse">
            <a:avLst/>
          </a:prstGeom>
          <a:noFill/>
          <a:ln w="9525" cap="flat" cmpd="sng">
            <a:solidFill>
              <a:schemeClr val="accent2"/>
            </a:solidFill>
            <a:prstDash val="solid"/>
            <a:round/>
            <a:headEnd type="none" w="sm" len="sm"/>
            <a:tailEnd type="none" w="sm" len="sm"/>
          </a:ln>
        </p:spPr>
      </p:sp>
      <p:sp>
        <p:nvSpPr>
          <p:cNvPr id="136" name="Google Shape;136;p17"/>
          <p:cNvSpPr>
            <a:spLocks noGrp="1"/>
          </p:cNvSpPr>
          <p:nvPr>
            <p:ph type="pic" idx="3"/>
          </p:nvPr>
        </p:nvSpPr>
        <p:spPr>
          <a:xfrm>
            <a:off x="6630800" y="391067"/>
            <a:ext cx="5129200" cy="5129200"/>
          </a:xfrm>
          <a:prstGeom prst="ellipse">
            <a:avLst/>
          </a:prstGeom>
          <a:noFill/>
          <a:ln w="9525" cap="flat" cmpd="sng">
            <a:solidFill>
              <a:schemeClr val="accent2"/>
            </a:solidFill>
            <a:prstDash val="solid"/>
            <a:round/>
            <a:headEnd type="none" w="sm" len="sm"/>
            <a:tailEnd type="none" w="sm" len="sm"/>
          </a:ln>
        </p:spPr>
      </p:sp>
      <p:sp>
        <p:nvSpPr>
          <p:cNvPr id="137" name="Google Shape;137;p17"/>
          <p:cNvSpPr>
            <a:spLocks noGrp="1"/>
          </p:cNvSpPr>
          <p:nvPr>
            <p:ph type="pic" idx="4"/>
          </p:nvPr>
        </p:nvSpPr>
        <p:spPr>
          <a:xfrm>
            <a:off x="6015733" y="4096984"/>
            <a:ext cx="2064000" cy="2064000"/>
          </a:xfrm>
          <a:prstGeom prst="ellipse">
            <a:avLst/>
          </a:pr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7574893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9636" t="8375" r="10395" b="12834"/>
          <a:stretch/>
        </p:blipFill>
        <p:spPr>
          <a:xfrm>
            <a:off x="1" y="1"/>
            <a:ext cx="12192004" cy="6858001"/>
          </a:xfrm>
          <a:prstGeom prst="rect">
            <a:avLst/>
          </a:prstGeom>
          <a:noFill/>
          <a:ln>
            <a:noFill/>
          </a:ln>
        </p:spPr>
      </p:pic>
      <p:sp>
        <p:nvSpPr>
          <p:cNvPr id="140" name="Google Shape;140;p18"/>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1" name="Google Shape;141;p18"/>
          <p:cNvSpPr txBox="1">
            <a:spLocks noGrp="1"/>
          </p:cNvSpPr>
          <p:nvPr>
            <p:ph type="body" idx="1"/>
          </p:nvPr>
        </p:nvSpPr>
        <p:spPr>
          <a:xfrm>
            <a:off x="951000" y="1809400"/>
            <a:ext cx="10290000" cy="306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26691449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l="16157" t="2184" r="8444" b="23515"/>
          <a:stretch/>
        </p:blipFill>
        <p:spPr>
          <a:xfrm rot="10800000">
            <a:off x="34" y="1"/>
            <a:ext cx="12192004" cy="6858001"/>
          </a:xfrm>
          <a:prstGeom prst="rect">
            <a:avLst/>
          </a:prstGeom>
          <a:noFill/>
          <a:ln>
            <a:noFill/>
          </a:ln>
        </p:spPr>
      </p:pic>
      <p:sp>
        <p:nvSpPr>
          <p:cNvPr id="144" name="Google Shape;144;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5" name="Google Shape;145;p19"/>
          <p:cNvSpPr txBox="1">
            <a:spLocks noGrp="1"/>
          </p:cNvSpPr>
          <p:nvPr>
            <p:ph type="subTitle" idx="1"/>
          </p:nvPr>
        </p:nvSpPr>
        <p:spPr>
          <a:xfrm>
            <a:off x="1723800" y="3376567"/>
            <a:ext cx="2460400" cy="18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46" name="Google Shape;146;p19"/>
          <p:cNvSpPr txBox="1">
            <a:spLocks noGrp="1"/>
          </p:cNvSpPr>
          <p:nvPr>
            <p:ph type="subTitle" idx="2"/>
          </p:nvPr>
        </p:nvSpPr>
        <p:spPr>
          <a:xfrm>
            <a:off x="5247700" y="3376567"/>
            <a:ext cx="2460400" cy="18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47" name="Google Shape;147;p19"/>
          <p:cNvSpPr txBox="1">
            <a:spLocks noGrp="1"/>
          </p:cNvSpPr>
          <p:nvPr>
            <p:ph type="subTitle" idx="3"/>
          </p:nvPr>
        </p:nvSpPr>
        <p:spPr>
          <a:xfrm>
            <a:off x="8771600" y="3376567"/>
            <a:ext cx="2460400" cy="18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48" name="Google Shape;148;p19"/>
          <p:cNvSpPr txBox="1">
            <a:spLocks noGrp="1"/>
          </p:cNvSpPr>
          <p:nvPr>
            <p:ph type="subTitle" idx="4"/>
          </p:nvPr>
        </p:nvSpPr>
        <p:spPr>
          <a:xfrm>
            <a:off x="960000" y="2242967"/>
            <a:ext cx="2574400" cy="10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49" name="Google Shape;149;p19"/>
          <p:cNvSpPr txBox="1">
            <a:spLocks noGrp="1"/>
          </p:cNvSpPr>
          <p:nvPr>
            <p:ph type="subTitle" idx="5"/>
          </p:nvPr>
        </p:nvSpPr>
        <p:spPr>
          <a:xfrm>
            <a:off x="4483900" y="2242967"/>
            <a:ext cx="2574400" cy="10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50" name="Google Shape;150;p19"/>
          <p:cNvSpPr txBox="1">
            <a:spLocks noGrp="1"/>
          </p:cNvSpPr>
          <p:nvPr>
            <p:ph type="subTitle" idx="6"/>
          </p:nvPr>
        </p:nvSpPr>
        <p:spPr>
          <a:xfrm>
            <a:off x="8007800" y="2242967"/>
            <a:ext cx="2574400" cy="1032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grpSp>
        <p:nvGrpSpPr>
          <p:cNvPr id="151" name="Google Shape;151;p19"/>
          <p:cNvGrpSpPr/>
          <p:nvPr/>
        </p:nvGrpSpPr>
        <p:grpSpPr>
          <a:xfrm>
            <a:off x="11232100" y="84367"/>
            <a:ext cx="1286400" cy="1411200"/>
            <a:chOff x="8424075" y="63275"/>
            <a:chExt cx="964800" cy="1058400"/>
          </a:xfrm>
        </p:grpSpPr>
        <p:sp>
          <p:nvSpPr>
            <p:cNvPr id="152" name="Google Shape;152;p19"/>
            <p:cNvSpPr/>
            <p:nvPr/>
          </p:nvSpPr>
          <p:spPr>
            <a:xfrm>
              <a:off x="8462395" y="138953"/>
              <a:ext cx="717300" cy="7173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53" name="Google Shape;153;p19"/>
            <p:cNvCxnSpPr/>
            <p:nvPr/>
          </p:nvCxnSpPr>
          <p:spPr>
            <a:xfrm rot="10800000">
              <a:off x="8424075" y="63275"/>
              <a:ext cx="964800" cy="1058400"/>
            </a:xfrm>
            <a:prstGeom prst="straightConnector1">
              <a:avLst/>
            </a:prstGeom>
            <a:noFill/>
            <a:ln w="9525" cap="flat" cmpd="sng">
              <a:solidFill>
                <a:schemeClr val="accent2"/>
              </a:solidFill>
              <a:prstDash val="solid"/>
              <a:round/>
              <a:headEnd type="none" w="med" len="med"/>
              <a:tailEnd type="none" w="med" len="med"/>
            </a:ln>
          </p:spPr>
        </p:cxnSp>
        <p:sp>
          <p:nvSpPr>
            <p:cNvPr id="154" name="Google Shape;154;p19"/>
            <p:cNvSpPr/>
            <p:nvPr/>
          </p:nvSpPr>
          <p:spPr>
            <a:xfrm>
              <a:off x="8834661" y="539506"/>
              <a:ext cx="462600" cy="462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grpSp>
      <p:grpSp>
        <p:nvGrpSpPr>
          <p:cNvPr id="155" name="Google Shape;155;p19"/>
          <p:cNvGrpSpPr/>
          <p:nvPr/>
        </p:nvGrpSpPr>
        <p:grpSpPr>
          <a:xfrm>
            <a:off x="-233878" y="5289964"/>
            <a:ext cx="2369684" cy="2369675"/>
            <a:chOff x="-175409" y="3967473"/>
            <a:chExt cx="1777263" cy="1777256"/>
          </a:xfrm>
        </p:grpSpPr>
        <p:pic>
          <p:nvPicPr>
            <p:cNvPr id="156" name="Google Shape;156;p19"/>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157" name="Google Shape;157;p19"/>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grpSp>
    </p:spTree>
    <p:extLst>
      <p:ext uri="{BB962C8B-B14F-4D97-AF65-F5344CB8AC3E}">
        <p14:creationId xmlns:p14="http://schemas.microsoft.com/office/powerpoint/2010/main" val="40636633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8"/>
        <p:cNvGrpSpPr/>
        <p:nvPr/>
      </p:nvGrpSpPr>
      <p:grpSpPr>
        <a:xfrm>
          <a:off x="0" y="0"/>
          <a:ext cx="0" cy="0"/>
          <a:chOff x="0" y="0"/>
          <a:chExt cx="0" cy="0"/>
        </a:xfrm>
      </p:grpSpPr>
      <p:pic>
        <p:nvPicPr>
          <p:cNvPr id="159" name="Google Shape;159;p20"/>
          <p:cNvPicPr preferRelativeResize="0"/>
          <p:nvPr/>
        </p:nvPicPr>
        <p:blipFill rotWithShape="1">
          <a:blip r:embed="rId2">
            <a:alphaModFix/>
          </a:blip>
          <a:srcRect l="9018" t="4701" r="11243" b="19339"/>
          <a:stretch/>
        </p:blipFill>
        <p:spPr>
          <a:xfrm>
            <a:off x="34" y="1"/>
            <a:ext cx="12192004" cy="6858001"/>
          </a:xfrm>
          <a:prstGeom prst="rect">
            <a:avLst/>
          </a:prstGeom>
          <a:noFill/>
          <a:ln>
            <a:noFill/>
          </a:ln>
        </p:spPr>
      </p:pic>
      <p:sp>
        <p:nvSpPr>
          <p:cNvPr id="160" name="Google Shape;160;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61" name="Google Shape;161;p20"/>
          <p:cNvSpPr txBox="1">
            <a:spLocks noGrp="1"/>
          </p:cNvSpPr>
          <p:nvPr>
            <p:ph type="subTitle" idx="1"/>
          </p:nvPr>
        </p:nvSpPr>
        <p:spPr>
          <a:xfrm>
            <a:off x="2014967" y="2334943"/>
            <a:ext cx="35188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62" name="Google Shape;162;p20"/>
          <p:cNvSpPr txBox="1">
            <a:spLocks noGrp="1"/>
          </p:cNvSpPr>
          <p:nvPr>
            <p:ph type="subTitle" idx="2"/>
          </p:nvPr>
        </p:nvSpPr>
        <p:spPr>
          <a:xfrm>
            <a:off x="7731127" y="2334933"/>
            <a:ext cx="35188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63" name="Google Shape;163;p20"/>
          <p:cNvSpPr txBox="1">
            <a:spLocks noGrp="1"/>
          </p:cNvSpPr>
          <p:nvPr>
            <p:ph type="subTitle" idx="3"/>
          </p:nvPr>
        </p:nvSpPr>
        <p:spPr>
          <a:xfrm>
            <a:off x="2014967" y="4687467"/>
            <a:ext cx="35188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64" name="Google Shape;164;p20"/>
          <p:cNvSpPr txBox="1">
            <a:spLocks noGrp="1"/>
          </p:cNvSpPr>
          <p:nvPr>
            <p:ph type="subTitle" idx="4"/>
          </p:nvPr>
        </p:nvSpPr>
        <p:spPr>
          <a:xfrm>
            <a:off x="7731124" y="4687464"/>
            <a:ext cx="35188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65" name="Google Shape;165;p20"/>
          <p:cNvSpPr txBox="1">
            <a:spLocks noGrp="1"/>
          </p:cNvSpPr>
          <p:nvPr>
            <p:ph type="subTitle" idx="5"/>
          </p:nvPr>
        </p:nvSpPr>
        <p:spPr>
          <a:xfrm>
            <a:off x="960000" y="1761433"/>
            <a:ext cx="255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boreto"/>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1800"/>
              <a:buFont typeface="Aboreto"/>
              <a:buNone/>
              <a:defRPr sz="2400">
                <a:latin typeface="Aboreto"/>
                <a:ea typeface="Aboreto"/>
                <a:cs typeface="Aboreto"/>
                <a:sym typeface="Aboreto"/>
              </a:defRPr>
            </a:lvl2pPr>
            <a:lvl3pPr lvl="2" algn="ctr" rtl="0">
              <a:lnSpc>
                <a:spcPct val="100000"/>
              </a:lnSpc>
              <a:spcBef>
                <a:spcPts val="0"/>
              </a:spcBef>
              <a:spcAft>
                <a:spcPts val="0"/>
              </a:spcAft>
              <a:buSzPts val="1800"/>
              <a:buFont typeface="Aboreto"/>
              <a:buNone/>
              <a:defRPr sz="2400">
                <a:latin typeface="Aboreto"/>
                <a:ea typeface="Aboreto"/>
                <a:cs typeface="Aboreto"/>
                <a:sym typeface="Aboreto"/>
              </a:defRPr>
            </a:lvl3pPr>
            <a:lvl4pPr lvl="3" algn="ctr" rtl="0">
              <a:lnSpc>
                <a:spcPct val="100000"/>
              </a:lnSpc>
              <a:spcBef>
                <a:spcPts val="0"/>
              </a:spcBef>
              <a:spcAft>
                <a:spcPts val="0"/>
              </a:spcAft>
              <a:buSzPts val="1800"/>
              <a:buFont typeface="Aboreto"/>
              <a:buNone/>
              <a:defRPr sz="2400">
                <a:latin typeface="Aboreto"/>
                <a:ea typeface="Aboreto"/>
                <a:cs typeface="Aboreto"/>
                <a:sym typeface="Aboreto"/>
              </a:defRPr>
            </a:lvl4pPr>
            <a:lvl5pPr lvl="4" algn="ctr" rtl="0">
              <a:lnSpc>
                <a:spcPct val="100000"/>
              </a:lnSpc>
              <a:spcBef>
                <a:spcPts val="0"/>
              </a:spcBef>
              <a:spcAft>
                <a:spcPts val="0"/>
              </a:spcAft>
              <a:buSzPts val="1800"/>
              <a:buFont typeface="Aboreto"/>
              <a:buNone/>
              <a:defRPr sz="2400">
                <a:latin typeface="Aboreto"/>
                <a:ea typeface="Aboreto"/>
                <a:cs typeface="Aboreto"/>
                <a:sym typeface="Aboreto"/>
              </a:defRPr>
            </a:lvl5pPr>
            <a:lvl6pPr lvl="5" algn="ctr" rtl="0">
              <a:lnSpc>
                <a:spcPct val="100000"/>
              </a:lnSpc>
              <a:spcBef>
                <a:spcPts val="0"/>
              </a:spcBef>
              <a:spcAft>
                <a:spcPts val="0"/>
              </a:spcAft>
              <a:buSzPts val="1800"/>
              <a:buFont typeface="Aboreto"/>
              <a:buNone/>
              <a:defRPr sz="2400">
                <a:latin typeface="Aboreto"/>
                <a:ea typeface="Aboreto"/>
                <a:cs typeface="Aboreto"/>
                <a:sym typeface="Aboreto"/>
              </a:defRPr>
            </a:lvl6pPr>
            <a:lvl7pPr lvl="6" algn="ctr" rtl="0">
              <a:lnSpc>
                <a:spcPct val="100000"/>
              </a:lnSpc>
              <a:spcBef>
                <a:spcPts val="0"/>
              </a:spcBef>
              <a:spcAft>
                <a:spcPts val="0"/>
              </a:spcAft>
              <a:buSzPts val="1800"/>
              <a:buFont typeface="Aboreto"/>
              <a:buNone/>
              <a:defRPr sz="2400">
                <a:latin typeface="Aboreto"/>
                <a:ea typeface="Aboreto"/>
                <a:cs typeface="Aboreto"/>
                <a:sym typeface="Aboreto"/>
              </a:defRPr>
            </a:lvl7pPr>
            <a:lvl8pPr lvl="7" algn="ctr" rtl="0">
              <a:lnSpc>
                <a:spcPct val="100000"/>
              </a:lnSpc>
              <a:spcBef>
                <a:spcPts val="0"/>
              </a:spcBef>
              <a:spcAft>
                <a:spcPts val="0"/>
              </a:spcAft>
              <a:buSzPts val="1800"/>
              <a:buFont typeface="Aboreto"/>
              <a:buNone/>
              <a:defRPr sz="2400">
                <a:latin typeface="Aboreto"/>
                <a:ea typeface="Aboreto"/>
                <a:cs typeface="Aboreto"/>
                <a:sym typeface="Aboreto"/>
              </a:defRPr>
            </a:lvl8pPr>
            <a:lvl9pPr lvl="8" algn="ctr" rtl="0">
              <a:lnSpc>
                <a:spcPct val="100000"/>
              </a:lnSpc>
              <a:spcBef>
                <a:spcPts val="0"/>
              </a:spcBef>
              <a:spcAft>
                <a:spcPts val="0"/>
              </a:spcAft>
              <a:buSzPts val="1800"/>
              <a:buFont typeface="Aboreto"/>
              <a:buNone/>
              <a:defRPr sz="2400">
                <a:latin typeface="Aboreto"/>
                <a:ea typeface="Aboreto"/>
                <a:cs typeface="Aboreto"/>
                <a:sym typeface="Aboreto"/>
              </a:defRPr>
            </a:lvl9pPr>
          </a:lstStyle>
          <a:p>
            <a:r>
              <a:rPr lang="en-US"/>
              <a:t>Click to edit Master subtitle style</a:t>
            </a:r>
            <a:endParaRPr/>
          </a:p>
        </p:txBody>
      </p:sp>
      <p:sp>
        <p:nvSpPr>
          <p:cNvPr id="166" name="Google Shape;166;p20"/>
          <p:cNvSpPr txBox="1">
            <a:spLocks noGrp="1"/>
          </p:cNvSpPr>
          <p:nvPr>
            <p:ph type="subTitle" idx="6"/>
          </p:nvPr>
        </p:nvSpPr>
        <p:spPr>
          <a:xfrm>
            <a:off x="960000" y="4114035"/>
            <a:ext cx="255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boreto"/>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1800"/>
              <a:buFont typeface="Aboreto"/>
              <a:buNone/>
              <a:defRPr sz="2400">
                <a:latin typeface="Aboreto"/>
                <a:ea typeface="Aboreto"/>
                <a:cs typeface="Aboreto"/>
                <a:sym typeface="Aboreto"/>
              </a:defRPr>
            </a:lvl2pPr>
            <a:lvl3pPr lvl="2" algn="ctr" rtl="0">
              <a:lnSpc>
                <a:spcPct val="100000"/>
              </a:lnSpc>
              <a:spcBef>
                <a:spcPts val="0"/>
              </a:spcBef>
              <a:spcAft>
                <a:spcPts val="0"/>
              </a:spcAft>
              <a:buSzPts val="1800"/>
              <a:buFont typeface="Aboreto"/>
              <a:buNone/>
              <a:defRPr sz="2400">
                <a:latin typeface="Aboreto"/>
                <a:ea typeface="Aboreto"/>
                <a:cs typeface="Aboreto"/>
                <a:sym typeface="Aboreto"/>
              </a:defRPr>
            </a:lvl3pPr>
            <a:lvl4pPr lvl="3" algn="ctr" rtl="0">
              <a:lnSpc>
                <a:spcPct val="100000"/>
              </a:lnSpc>
              <a:spcBef>
                <a:spcPts val="0"/>
              </a:spcBef>
              <a:spcAft>
                <a:spcPts val="0"/>
              </a:spcAft>
              <a:buSzPts val="1800"/>
              <a:buFont typeface="Aboreto"/>
              <a:buNone/>
              <a:defRPr sz="2400">
                <a:latin typeface="Aboreto"/>
                <a:ea typeface="Aboreto"/>
                <a:cs typeface="Aboreto"/>
                <a:sym typeface="Aboreto"/>
              </a:defRPr>
            </a:lvl4pPr>
            <a:lvl5pPr lvl="4" algn="ctr" rtl="0">
              <a:lnSpc>
                <a:spcPct val="100000"/>
              </a:lnSpc>
              <a:spcBef>
                <a:spcPts val="0"/>
              </a:spcBef>
              <a:spcAft>
                <a:spcPts val="0"/>
              </a:spcAft>
              <a:buSzPts val="1800"/>
              <a:buFont typeface="Aboreto"/>
              <a:buNone/>
              <a:defRPr sz="2400">
                <a:latin typeface="Aboreto"/>
                <a:ea typeface="Aboreto"/>
                <a:cs typeface="Aboreto"/>
                <a:sym typeface="Aboreto"/>
              </a:defRPr>
            </a:lvl5pPr>
            <a:lvl6pPr lvl="5" algn="ctr" rtl="0">
              <a:lnSpc>
                <a:spcPct val="100000"/>
              </a:lnSpc>
              <a:spcBef>
                <a:spcPts val="0"/>
              </a:spcBef>
              <a:spcAft>
                <a:spcPts val="0"/>
              </a:spcAft>
              <a:buSzPts val="1800"/>
              <a:buFont typeface="Aboreto"/>
              <a:buNone/>
              <a:defRPr sz="2400">
                <a:latin typeface="Aboreto"/>
                <a:ea typeface="Aboreto"/>
                <a:cs typeface="Aboreto"/>
                <a:sym typeface="Aboreto"/>
              </a:defRPr>
            </a:lvl6pPr>
            <a:lvl7pPr lvl="6" algn="ctr" rtl="0">
              <a:lnSpc>
                <a:spcPct val="100000"/>
              </a:lnSpc>
              <a:spcBef>
                <a:spcPts val="0"/>
              </a:spcBef>
              <a:spcAft>
                <a:spcPts val="0"/>
              </a:spcAft>
              <a:buSzPts val="1800"/>
              <a:buFont typeface="Aboreto"/>
              <a:buNone/>
              <a:defRPr sz="2400">
                <a:latin typeface="Aboreto"/>
                <a:ea typeface="Aboreto"/>
                <a:cs typeface="Aboreto"/>
                <a:sym typeface="Aboreto"/>
              </a:defRPr>
            </a:lvl7pPr>
            <a:lvl8pPr lvl="7" algn="ctr" rtl="0">
              <a:lnSpc>
                <a:spcPct val="100000"/>
              </a:lnSpc>
              <a:spcBef>
                <a:spcPts val="0"/>
              </a:spcBef>
              <a:spcAft>
                <a:spcPts val="0"/>
              </a:spcAft>
              <a:buSzPts val="1800"/>
              <a:buFont typeface="Aboreto"/>
              <a:buNone/>
              <a:defRPr sz="2400">
                <a:latin typeface="Aboreto"/>
                <a:ea typeface="Aboreto"/>
                <a:cs typeface="Aboreto"/>
                <a:sym typeface="Aboreto"/>
              </a:defRPr>
            </a:lvl8pPr>
            <a:lvl9pPr lvl="8" algn="ctr" rtl="0">
              <a:lnSpc>
                <a:spcPct val="100000"/>
              </a:lnSpc>
              <a:spcBef>
                <a:spcPts val="0"/>
              </a:spcBef>
              <a:spcAft>
                <a:spcPts val="0"/>
              </a:spcAft>
              <a:buSzPts val="1800"/>
              <a:buFont typeface="Aboreto"/>
              <a:buNone/>
              <a:defRPr sz="2400">
                <a:latin typeface="Aboreto"/>
                <a:ea typeface="Aboreto"/>
                <a:cs typeface="Aboreto"/>
                <a:sym typeface="Aboreto"/>
              </a:defRPr>
            </a:lvl9pPr>
          </a:lstStyle>
          <a:p>
            <a:r>
              <a:rPr lang="en-US"/>
              <a:t>Click to edit Master subtitle style</a:t>
            </a:r>
            <a:endParaRPr/>
          </a:p>
        </p:txBody>
      </p:sp>
      <p:sp>
        <p:nvSpPr>
          <p:cNvPr id="167" name="Google Shape;167;p20"/>
          <p:cNvSpPr txBox="1">
            <a:spLocks noGrp="1"/>
          </p:cNvSpPr>
          <p:nvPr>
            <p:ph type="subTitle" idx="7"/>
          </p:nvPr>
        </p:nvSpPr>
        <p:spPr>
          <a:xfrm>
            <a:off x="6261933" y="1761433"/>
            <a:ext cx="255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boreto"/>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1800"/>
              <a:buFont typeface="Aboreto"/>
              <a:buNone/>
              <a:defRPr sz="2400">
                <a:latin typeface="Aboreto"/>
                <a:ea typeface="Aboreto"/>
                <a:cs typeface="Aboreto"/>
                <a:sym typeface="Aboreto"/>
              </a:defRPr>
            </a:lvl2pPr>
            <a:lvl3pPr lvl="2" algn="ctr" rtl="0">
              <a:lnSpc>
                <a:spcPct val="100000"/>
              </a:lnSpc>
              <a:spcBef>
                <a:spcPts val="0"/>
              </a:spcBef>
              <a:spcAft>
                <a:spcPts val="0"/>
              </a:spcAft>
              <a:buSzPts val="1800"/>
              <a:buFont typeface="Aboreto"/>
              <a:buNone/>
              <a:defRPr sz="2400">
                <a:latin typeface="Aboreto"/>
                <a:ea typeface="Aboreto"/>
                <a:cs typeface="Aboreto"/>
                <a:sym typeface="Aboreto"/>
              </a:defRPr>
            </a:lvl3pPr>
            <a:lvl4pPr lvl="3" algn="ctr" rtl="0">
              <a:lnSpc>
                <a:spcPct val="100000"/>
              </a:lnSpc>
              <a:spcBef>
                <a:spcPts val="0"/>
              </a:spcBef>
              <a:spcAft>
                <a:spcPts val="0"/>
              </a:spcAft>
              <a:buSzPts val="1800"/>
              <a:buFont typeface="Aboreto"/>
              <a:buNone/>
              <a:defRPr sz="2400">
                <a:latin typeface="Aboreto"/>
                <a:ea typeface="Aboreto"/>
                <a:cs typeface="Aboreto"/>
                <a:sym typeface="Aboreto"/>
              </a:defRPr>
            </a:lvl4pPr>
            <a:lvl5pPr lvl="4" algn="ctr" rtl="0">
              <a:lnSpc>
                <a:spcPct val="100000"/>
              </a:lnSpc>
              <a:spcBef>
                <a:spcPts val="0"/>
              </a:spcBef>
              <a:spcAft>
                <a:spcPts val="0"/>
              </a:spcAft>
              <a:buSzPts val="1800"/>
              <a:buFont typeface="Aboreto"/>
              <a:buNone/>
              <a:defRPr sz="2400">
                <a:latin typeface="Aboreto"/>
                <a:ea typeface="Aboreto"/>
                <a:cs typeface="Aboreto"/>
                <a:sym typeface="Aboreto"/>
              </a:defRPr>
            </a:lvl5pPr>
            <a:lvl6pPr lvl="5" algn="ctr" rtl="0">
              <a:lnSpc>
                <a:spcPct val="100000"/>
              </a:lnSpc>
              <a:spcBef>
                <a:spcPts val="0"/>
              </a:spcBef>
              <a:spcAft>
                <a:spcPts val="0"/>
              </a:spcAft>
              <a:buSzPts val="1800"/>
              <a:buFont typeface="Aboreto"/>
              <a:buNone/>
              <a:defRPr sz="2400">
                <a:latin typeface="Aboreto"/>
                <a:ea typeface="Aboreto"/>
                <a:cs typeface="Aboreto"/>
                <a:sym typeface="Aboreto"/>
              </a:defRPr>
            </a:lvl6pPr>
            <a:lvl7pPr lvl="6" algn="ctr" rtl="0">
              <a:lnSpc>
                <a:spcPct val="100000"/>
              </a:lnSpc>
              <a:spcBef>
                <a:spcPts val="0"/>
              </a:spcBef>
              <a:spcAft>
                <a:spcPts val="0"/>
              </a:spcAft>
              <a:buSzPts val="1800"/>
              <a:buFont typeface="Aboreto"/>
              <a:buNone/>
              <a:defRPr sz="2400">
                <a:latin typeface="Aboreto"/>
                <a:ea typeface="Aboreto"/>
                <a:cs typeface="Aboreto"/>
                <a:sym typeface="Aboreto"/>
              </a:defRPr>
            </a:lvl7pPr>
            <a:lvl8pPr lvl="7" algn="ctr" rtl="0">
              <a:lnSpc>
                <a:spcPct val="100000"/>
              </a:lnSpc>
              <a:spcBef>
                <a:spcPts val="0"/>
              </a:spcBef>
              <a:spcAft>
                <a:spcPts val="0"/>
              </a:spcAft>
              <a:buSzPts val="1800"/>
              <a:buFont typeface="Aboreto"/>
              <a:buNone/>
              <a:defRPr sz="2400">
                <a:latin typeface="Aboreto"/>
                <a:ea typeface="Aboreto"/>
                <a:cs typeface="Aboreto"/>
                <a:sym typeface="Aboreto"/>
              </a:defRPr>
            </a:lvl8pPr>
            <a:lvl9pPr lvl="8" algn="ctr" rtl="0">
              <a:lnSpc>
                <a:spcPct val="100000"/>
              </a:lnSpc>
              <a:spcBef>
                <a:spcPts val="0"/>
              </a:spcBef>
              <a:spcAft>
                <a:spcPts val="0"/>
              </a:spcAft>
              <a:buSzPts val="1800"/>
              <a:buFont typeface="Aboreto"/>
              <a:buNone/>
              <a:defRPr sz="2400">
                <a:latin typeface="Aboreto"/>
                <a:ea typeface="Aboreto"/>
                <a:cs typeface="Aboreto"/>
                <a:sym typeface="Aboreto"/>
              </a:defRPr>
            </a:lvl9pPr>
          </a:lstStyle>
          <a:p>
            <a:r>
              <a:rPr lang="en-US"/>
              <a:t>Click to edit Master subtitle style</a:t>
            </a:r>
            <a:endParaRPr/>
          </a:p>
        </p:txBody>
      </p:sp>
      <p:sp>
        <p:nvSpPr>
          <p:cNvPr id="168" name="Google Shape;168;p20"/>
          <p:cNvSpPr txBox="1">
            <a:spLocks noGrp="1"/>
          </p:cNvSpPr>
          <p:nvPr>
            <p:ph type="subTitle" idx="8"/>
          </p:nvPr>
        </p:nvSpPr>
        <p:spPr>
          <a:xfrm>
            <a:off x="6261933" y="4114033"/>
            <a:ext cx="25524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Aboreto"/>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1800"/>
              <a:buFont typeface="Aboreto"/>
              <a:buNone/>
              <a:defRPr sz="2400">
                <a:latin typeface="Aboreto"/>
                <a:ea typeface="Aboreto"/>
                <a:cs typeface="Aboreto"/>
                <a:sym typeface="Aboreto"/>
              </a:defRPr>
            </a:lvl2pPr>
            <a:lvl3pPr lvl="2" algn="ctr" rtl="0">
              <a:lnSpc>
                <a:spcPct val="100000"/>
              </a:lnSpc>
              <a:spcBef>
                <a:spcPts val="0"/>
              </a:spcBef>
              <a:spcAft>
                <a:spcPts val="0"/>
              </a:spcAft>
              <a:buSzPts val="1800"/>
              <a:buFont typeface="Aboreto"/>
              <a:buNone/>
              <a:defRPr sz="2400">
                <a:latin typeface="Aboreto"/>
                <a:ea typeface="Aboreto"/>
                <a:cs typeface="Aboreto"/>
                <a:sym typeface="Aboreto"/>
              </a:defRPr>
            </a:lvl3pPr>
            <a:lvl4pPr lvl="3" algn="ctr" rtl="0">
              <a:lnSpc>
                <a:spcPct val="100000"/>
              </a:lnSpc>
              <a:spcBef>
                <a:spcPts val="0"/>
              </a:spcBef>
              <a:spcAft>
                <a:spcPts val="0"/>
              </a:spcAft>
              <a:buSzPts val="1800"/>
              <a:buFont typeface="Aboreto"/>
              <a:buNone/>
              <a:defRPr sz="2400">
                <a:latin typeface="Aboreto"/>
                <a:ea typeface="Aboreto"/>
                <a:cs typeface="Aboreto"/>
                <a:sym typeface="Aboreto"/>
              </a:defRPr>
            </a:lvl4pPr>
            <a:lvl5pPr lvl="4" algn="ctr" rtl="0">
              <a:lnSpc>
                <a:spcPct val="100000"/>
              </a:lnSpc>
              <a:spcBef>
                <a:spcPts val="0"/>
              </a:spcBef>
              <a:spcAft>
                <a:spcPts val="0"/>
              </a:spcAft>
              <a:buSzPts val="1800"/>
              <a:buFont typeface="Aboreto"/>
              <a:buNone/>
              <a:defRPr sz="2400">
                <a:latin typeface="Aboreto"/>
                <a:ea typeface="Aboreto"/>
                <a:cs typeface="Aboreto"/>
                <a:sym typeface="Aboreto"/>
              </a:defRPr>
            </a:lvl5pPr>
            <a:lvl6pPr lvl="5" algn="ctr" rtl="0">
              <a:lnSpc>
                <a:spcPct val="100000"/>
              </a:lnSpc>
              <a:spcBef>
                <a:spcPts val="0"/>
              </a:spcBef>
              <a:spcAft>
                <a:spcPts val="0"/>
              </a:spcAft>
              <a:buSzPts val="1800"/>
              <a:buFont typeface="Aboreto"/>
              <a:buNone/>
              <a:defRPr sz="2400">
                <a:latin typeface="Aboreto"/>
                <a:ea typeface="Aboreto"/>
                <a:cs typeface="Aboreto"/>
                <a:sym typeface="Aboreto"/>
              </a:defRPr>
            </a:lvl6pPr>
            <a:lvl7pPr lvl="6" algn="ctr" rtl="0">
              <a:lnSpc>
                <a:spcPct val="100000"/>
              </a:lnSpc>
              <a:spcBef>
                <a:spcPts val="0"/>
              </a:spcBef>
              <a:spcAft>
                <a:spcPts val="0"/>
              </a:spcAft>
              <a:buSzPts val="1800"/>
              <a:buFont typeface="Aboreto"/>
              <a:buNone/>
              <a:defRPr sz="2400">
                <a:latin typeface="Aboreto"/>
                <a:ea typeface="Aboreto"/>
                <a:cs typeface="Aboreto"/>
                <a:sym typeface="Aboreto"/>
              </a:defRPr>
            </a:lvl7pPr>
            <a:lvl8pPr lvl="7" algn="ctr" rtl="0">
              <a:lnSpc>
                <a:spcPct val="100000"/>
              </a:lnSpc>
              <a:spcBef>
                <a:spcPts val="0"/>
              </a:spcBef>
              <a:spcAft>
                <a:spcPts val="0"/>
              </a:spcAft>
              <a:buSzPts val="1800"/>
              <a:buFont typeface="Aboreto"/>
              <a:buNone/>
              <a:defRPr sz="2400">
                <a:latin typeface="Aboreto"/>
                <a:ea typeface="Aboreto"/>
                <a:cs typeface="Aboreto"/>
                <a:sym typeface="Aboreto"/>
              </a:defRPr>
            </a:lvl8pPr>
            <a:lvl9pPr lvl="8" algn="ctr" rtl="0">
              <a:lnSpc>
                <a:spcPct val="100000"/>
              </a:lnSpc>
              <a:spcBef>
                <a:spcPts val="0"/>
              </a:spcBef>
              <a:spcAft>
                <a:spcPts val="0"/>
              </a:spcAft>
              <a:buSzPts val="1800"/>
              <a:buFont typeface="Aboreto"/>
              <a:buNone/>
              <a:defRPr sz="2400">
                <a:latin typeface="Aboreto"/>
                <a:ea typeface="Aboreto"/>
                <a:cs typeface="Aboreto"/>
                <a:sym typeface="Aboreto"/>
              </a:defRPr>
            </a:lvl9pPr>
          </a:lstStyle>
          <a:p>
            <a:r>
              <a:rPr lang="en-US"/>
              <a:t>Click to edit Master subtitle style</a:t>
            </a:r>
            <a:endParaRPr/>
          </a:p>
        </p:txBody>
      </p:sp>
      <p:grpSp>
        <p:nvGrpSpPr>
          <p:cNvPr id="169" name="Google Shape;169;p20"/>
          <p:cNvGrpSpPr/>
          <p:nvPr/>
        </p:nvGrpSpPr>
        <p:grpSpPr>
          <a:xfrm>
            <a:off x="10175381" y="-468572"/>
            <a:ext cx="2389564" cy="3733165"/>
            <a:chOff x="7442479" y="-491143"/>
            <a:chExt cx="1976589" cy="3087982"/>
          </a:xfrm>
        </p:grpSpPr>
        <p:pic>
          <p:nvPicPr>
            <p:cNvPr id="170" name="Google Shape;170;p20"/>
            <p:cNvPicPr preferRelativeResize="0"/>
            <p:nvPr/>
          </p:nvPicPr>
          <p:blipFill>
            <a:blip r:embed="rId3">
              <a:alphaModFix/>
            </a:blip>
            <a:stretch>
              <a:fillRect/>
            </a:stretch>
          </p:blipFill>
          <p:spPr>
            <a:xfrm rot="4619114">
              <a:off x="7585950" y="-347673"/>
              <a:ext cx="1438199" cy="1438199"/>
            </a:xfrm>
            <a:prstGeom prst="rect">
              <a:avLst/>
            </a:prstGeom>
            <a:noFill/>
            <a:ln>
              <a:noFill/>
            </a:ln>
          </p:spPr>
        </p:pic>
        <p:sp>
          <p:nvSpPr>
            <p:cNvPr id="171" name="Google Shape;171;p20"/>
            <p:cNvSpPr/>
            <p:nvPr/>
          </p:nvSpPr>
          <p:spPr>
            <a:xfrm>
              <a:off x="8284168" y="901545"/>
              <a:ext cx="1134900" cy="1134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
          <p:nvSpPr>
            <p:cNvPr id="172" name="Google Shape;172;p20"/>
            <p:cNvSpPr/>
            <p:nvPr/>
          </p:nvSpPr>
          <p:spPr>
            <a:xfrm>
              <a:off x="8210824" y="580592"/>
              <a:ext cx="817200" cy="8172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73" name="Google Shape;173;p20"/>
            <p:cNvCxnSpPr/>
            <p:nvPr/>
          </p:nvCxnSpPr>
          <p:spPr>
            <a:xfrm rot="10800000">
              <a:off x="8210727" y="254139"/>
              <a:ext cx="1203900" cy="23427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3846915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4"/>
        <p:cNvGrpSpPr/>
        <p:nvPr/>
      </p:nvGrpSpPr>
      <p:grpSpPr>
        <a:xfrm>
          <a:off x="0" y="0"/>
          <a:ext cx="0" cy="0"/>
          <a:chOff x="0" y="0"/>
          <a:chExt cx="0" cy="0"/>
        </a:xfrm>
      </p:grpSpPr>
      <p:pic>
        <p:nvPicPr>
          <p:cNvPr id="175" name="Google Shape;175;p21"/>
          <p:cNvPicPr preferRelativeResize="0"/>
          <p:nvPr/>
        </p:nvPicPr>
        <p:blipFill rotWithShape="1">
          <a:blip r:embed="rId2">
            <a:alphaModFix/>
          </a:blip>
          <a:srcRect l="9018" t="4701" r="11243" b="19339"/>
          <a:stretch/>
        </p:blipFill>
        <p:spPr>
          <a:xfrm rot="10800000" flipH="1">
            <a:off x="34" y="1"/>
            <a:ext cx="12192004" cy="6858001"/>
          </a:xfrm>
          <a:prstGeom prst="rect">
            <a:avLst/>
          </a:prstGeom>
          <a:noFill/>
          <a:ln>
            <a:noFill/>
          </a:ln>
        </p:spPr>
      </p:pic>
      <p:sp>
        <p:nvSpPr>
          <p:cNvPr id="176" name="Google Shape;176;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77" name="Google Shape;177;p21"/>
          <p:cNvSpPr txBox="1">
            <a:spLocks noGrp="1"/>
          </p:cNvSpPr>
          <p:nvPr>
            <p:ph type="subTitle" idx="1"/>
          </p:nvPr>
        </p:nvSpPr>
        <p:spPr>
          <a:xfrm>
            <a:off x="1458533" y="2012400"/>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78" name="Google Shape;178;p21"/>
          <p:cNvSpPr txBox="1">
            <a:spLocks noGrp="1"/>
          </p:cNvSpPr>
          <p:nvPr>
            <p:ph type="subTitle" idx="2"/>
          </p:nvPr>
        </p:nvSpPr>
        <p:spPr>
          <a:xfrm>
            <a:off x="6946067" y="2012400"/>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79" name="Google Shape;179;p21"/>
          <p:cNvSpPr txBox="1">
            <a:spLocks noGrp="1"/>
          </p:cNvSpPr>
          <p:nvPr>
            <p:ph type="subTitle" idx="3"/>
          </p:nvPr>
        </p:nvSpPr>
        <p:spPr>
          <a:xfrm>
            <a:off x="6946067" y="3609333"/>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80" name="Google Shape;180;p21"/>
          <p:cNvSpPr txBox="1">
            <a:spLocks noGrp="1"/>
          </p:cNvSpPr>
          <p:nvPr>
            <p:ph type="subTitle" idx="4"/>
          </p:nvPr>
        </p:nvSpPr>
        <p:spPr>
          <a:xfrm>
            <a:off x="1458533" y="5209567"/>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81" name="Google Shape;181;p21"/>
          <p:cNvSpPr txBox="1">
            <a:spLocks noGrp="1"/>
          </p:cNvSpPr>
          <p:nvPr>
            <p:ph type="subTitle" idx="5"/>
          </p:nvPr>
        </p:nvSpPr>
        <p:spPr>
          <a:xfrm>
            <a:off x="1458533" y="3612633"/>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82" name="Google Shape;182;p21"/>
          <p:cNvSpPr txBox="1">
            <a:spLocks noGrp="1"/>
          </p:cNvSpPr>
          <p:nvPr>
            <p:ph type="subTitle" idx="6"/>
          </p:nvPr>
        </p:nvSpPr>
        <p:spPr>
          <a:xfrm>
            <a:off x="6944400" y="5206267"/>
            <a:ext cx="42876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83" name="Google Shape;183;p21"/>
          <p:cNvSpPr txBox="1">
            <a:spLocks noGrp="1"/>
          </p:cNvSpPr>
          <p:nvPr>
            <p:ph type="subTitle" idx="7"/>
          </p:nvPr>
        </p:nvSpPr>
        <p:spPr>
          <a:xfrm>
            <a:off x="950533" y="1567767"/>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84" name="Google Shape;184;p21"/>
          <p:cNvSpPr txBox="1">
            <a:spLocks noGrp="1"/>
          </p:cNvSpPr>
          <p:nvPr>
            <p:ph type="subTitle" idx="8"/>
          </p:nvPr>
        </p:nvSpPr>
        <p:spPr>
          <a:xfrm>
            <a:off x="6438067" y="1567767"/>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85" name="Google Shape;185;p21"/>
          <p:cNvSpPr txBox="1">
            <a:spLocks noGrp="1"/>
          </p:cNvSpPr>
          <p:nvPr>
            <p:ph type="subTitle" idx="9"/>
          </p:nvPr>
        </p:nvSpPr>
        <p:spPr>
          <a:xfrm>
            <a:off x="950533" y="3167984"/>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86" name="Google Shape;186;p21"/>
          <p:cNvSpPr txBox="1">
            <a:spLocks noGrp="1"/>
          </p:cNvSpPr>
          <p:nvPr>
            <p:ph type="subTitle" idx="13"/>
          </p:nvPr>
        </p:nvSpPr>
        <p:spPr>
          <a:xfrm>
            <a:off x="6438067" y="3168000"/>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87" name="Google Shape;187;p21"/>
          <p:cNvSpPr txBox="1">
            <a:spLocks noGrp="1"/>
          </p:cNvSpPr>
          <p:nvPr>
            <p:ph type="subTitle" idx="14"/>
          </p:nvPr>
        </p:nvSpPr>
        <p:spPr>
          <a:xfrm>
            <a:off x="950533" y="4768233"/>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sp>
        <p:nvSpPr>
          <p:cNvPr id="188" name="Google Shape;188;p21"/>
          <p:cNvSpPr txBox="1">
            <a:spLocks noGrp="1"/>
          </p:cNvSpPr>
          <p:nvPr>
            <p:ph type="subTitle" idx="15"/>
          </p:nvPr>
        </p:nvSpPr>
        <p:spPr>
          <a:xfrm>
            <a:off x="6438067" y="4764933"/>
            <a:ext cx="3583600" cy="5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n-US"/>
              <a:t>Click to edit Master subtitle style</a:t>
            </a:r>
            <a:endParaRPr/>
          </a:p>
        </p:txBody>
      </p:sp>
      <p:pic>
        <p:nvPicPr>
          <p:cNvPr id="189" name="Google Shape;189;p21"/>
          <p:cNvPicPr preferRelativeResize="0"/>
          <p:nvPr/>
        </p:nvPicPr>
        <p:blipFill>
          <a:blip r:embed="rId3">
            <a:alphaModFix/>
          </a:blip>
          <a:stretch>
            <a:fillRect/>
          </a:stretch>
        </p:blipFill>
        <p:spPr>
          <a:xfrm rot="-7199998" flipH="1">
            <a:off x="-599104" y="-1040539"/>
            <a:ext cx="2029707" cy="2029707"/>
          </a:xfrm>
          <a:prstGeom prst="rect">
            <a:avLst/>
          </a:prstGeom>
          <a:noFill/>
          <a:ln>
            <a:noFill/>
          </a:ln>
        </p:spPr>
      </p:pic>
      <p:grpSp>
        <p:nvGrpSpPr>
          <p:cNvPr id="190" name="Google Shape;190;p21"/>
          <p:cNvGrpSpPr/>
          <p:nvPr/>
        </p:nvGrpSpPr>
        <p:grpSpPr>
          <a:xfrm>
            <a:off x="10578133" y="5206267"/>
            <a:ext cx="2624800" cy="2097200"/>
            <a:chOff x="7933600" y="3904700"/>
            <a:chExt cx="1968600" cy="1572900"/>
          </a:xfrm>
        </p:grpSpPr>
        <p:pic>
          <p:nvPicPr>
            <p:cNvPr id="191" name="Google Shape;191;p21"/>
            <p:cNvPicPr preferRelativeResize="0"/>
            <p:nvPr/>
          </p:nvPicPr>
          <p:blipFill>
            <a:blip r:embed="rId3">
              <a:alphaModFix/>
            </a:blip>
            <a:stretch>
              <a:fillRect/>
            </a:stretch>
          </p:blipFill>
          <p:spPr>
            <a:xfrm flipH="1">
              <a:off x="8453801" y="4326299"/>
              <a:ext cx="821100" cy="821100"/>
            </a:xfrm>
            <a:prstGeom prst="rect">
              <a:avLst/>
            </a:prstGeom>
            <a:noFill/>
            <a:ln>
              <a:noFill/>
            </a:ln>
          </p:spPr>
        </p:pic>
        <p:cxnSp>
          <p:nvCxnSpPr>
            <p:cNvPr id="192" name="Google Shape;192;p21"/>
            <p:cNvCxnSpPr/>
            <p:nvPr/>
          </p:nvCxnSpPr>
          <p:spPr>
            <a:xfrm rot="10800000" flipH="1">
              <a:off x="7933600" y="3904700"/>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193" name="Google Shape;193;p21"/>
            <p:cNvSpPr/>
            <p:nvPr/>
          </p:nvSpPr>
          <p:spPr>
            <a:xfrm>
              <a:off x="8012700" y="4608925"/>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grpSp>
    </p:spTree>
    <p:extLst>
      <p:ext uri="{BB962C8B-B14F-4D97-AF65-F5344CB8AC3E}">
        <p14:creationId xmlns:p14="http://schemas.microsoft.com/office/powerpoint/2010/main" val="12692645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194"/>
        <p:cNvGrpSpPr/>
        <p:nvPr/>
      </p:nvGrpSpPr>
      <p:grpSpPr>
        <a:xfrm>
          <a:off x="0" y="0"/>
          <a:ext cx="0" cy="0"/>
          <a:chOff x="0" y="0"/>
          <a:chExt cx="0" cy="0"/>
        </a:xfrm>
      </p:grpSpPr>
      <p:pic>
        <p:nvPicPr>
          <p:cNvPr id="195" name="Google Shape;195;p22"/>
          <p:cNvPicPr preferRelativeResize="0"/>
          <p:nvPr/>
        </p:nvPicPr>
        <p:blipFill rotWithShape="1">
          <a:blip r:embed="rId2">
            <a:alphaModFix/>
          </a:blip>
          <a:srcRect l="2464" t="2636" r="2006" b="3219"/>
          <a:stretch/>
        </p:blipFill>
        <p:spPr>
          <a:xfrm>
            <a:off x="1" y="1"/>
            <a:ext cx="12192004" cy="6858001"/>
          </a:xfrm>
          <a:prstGeom prst="rect">
            <a:avLst/>
          </a:prstGeom>
          <a:noFill/>
          <a:ln>
            <a:noFill/>
          </a:ln>
        </p:spPr>
      </p:pic>
      <p:grpSp>
        <p:nvGrpSpPr>
          <p:cNvPr id="196" name="Google Shape;196;p22"/>
          <p:cNvGrpSpPr/>
          <p:nvPr/>
        </p:nvGrpSpPr>
        <p:grpSpPr>
          <a:xfrm>
            <a:off x="-819971" y="3715167"/>
            <a:ext cx="2686304" cy="2893532"/>
            <a:chOff x="-614978" y="2786375"/>
            <a:chExt cx="2014728" cy="2170149"/>
          </a:xfrm>
        </p:grpSpPr>
        <p:pic>
          <p:nvPicPr>
            <p:cNvPr id="197" name="Google Shape;197;p22"/>
            <p:cNvPicPr preferRelativeResize="0"/>
            <p:nvPr/>
          </p:nvPicPr>
          <p:blipFill>
            <a:blip r:embed="rId3">
              <a:alphaModFix/>
            </a:blip>
            <a:stretch>
              <a:fillRect/>
            </a:stretch>
          </p:blipFill>
          <p:spPr>
            <a:xfrm>
              <a:off x="152400" y="3709175"/>
              <a:ext cx="1247349" cy="1247349"/>
            </a:xfrm>
            <a:prstGeom prst="rect">
              <a:avLst/>
            </a:prstGeom>
            <a:noFill/>
            <a:ln>
              <a:noFill/>
            </a:ln>
          </p:spPr>
        </p:pic>
        <p:sp>
          <p:nvSpPr>
            <p:cNvPr id="198" name="Google Shape;198;p22"/>
            <p:cNvSpPr/>
            <p:nvPr/>
          </p:nvSpPr>
          <p:spPr>
            <a:xfrm>
              <a:off x="-614978" y="2895650"/>
              <a:ext cx="1506000" cy="15060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199" name="Google Shape;199;p22"/>
            <p:cNvCxnSpPr/>
            <p:nvPr/>
          </p:nvCxnSpPr>
          <p:spPr>
            <a:xfrm>
              <a:off x="358150" y="2786375"/>
              <a:ext cx="1041600" cy="1066800"/>
            </a:xfrm>
            <a:prstGeom prst="straightConnector1">
              <a:avLst/>
            </a:prstGeom>
            <a:noFill/>
            <a:ln w="9525" cap="flat" cmpd="sng">
              <a:solidFill>
                <a:schemeClr val="accent2"/>
              </a:solidFill>
              <a:prstDash val="solid"/>
              <a:round/>
              <a:headEnd type="none" w="med" len="med"/>
              <a:tailEnd type="none" w="med" len="med"/>
            </a:ln>
          </p:spPr>
        </p:cxnSp>
      </p:grpSp>
      <p:sp>
        <p:nvSpPr>
          <p:cNvPr id="200" name="Google Shape;200;p22"/>
          <p:cNvSpPr txBox="1">
            <a:spLocks noGrp="1"/>
          </p:cNvSpPr>
          <p:nvPr>
            <p:ph type="title"/>
          </p:nvPr>
        </p:nvSpPr>
        <p:spPr>
          <a:xfrm>
            <a:off x="2919001" y="925133"/>
            <a:ext cx="63540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9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01" name="Google Shape;201;p22"/>
          <p:cNvSpPr txBox="1">
            <a:spLocks noGrp="1"/>
          </p:cNvSpPr>
          <p:nvPr>
            <p:ph type="subTitle" idx="1"/>
          </p:nvPr>
        </p:nvSpPr>
        <p:spPr>
          <a:xfrm>
            <a:off x="4112000" y="2726200"/>
            <a:ext cx="3968000" cy="159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200"/>
              <a:buNone/>
              <a:defRPr sz="2133">
                <a:solidFill>
                  <a:schemeClr val="accent2"/>
                </a:solidFill>
              </a:defRPr>
            </a:lvl1pPr>
            <a:lvl2pPr lvl="1" algn="ctr" rtl="0">
              <a:lnSpc>
                <a:spcPct val="100000"/>
              </a:lnSpc>
              <a:spcBef>
                <a:spcPts val="0"/>
              </a:spcBef>
              <a:spcAft>
                <a:spcPts val="0"/>
              </a:spcAft>
              <a:buClr>
                <a:schemeClr val="accent2"/>
              </a:buClr>
              <a:buSzPts val="1200"/>
              <a:buNone/>
              <a:defRPr>
                <a:solidFill>
                  <a:schemeClr val="accent2"/>
                </a:solidFill>
              </a:defRPr>
            </a:lvl2pPr>
            <a:lvl3pPr lvl="2" algn="ctr" rtl="0">
              <a:lnSpc>
                <a:spcPct val="100000"/>
              </a:lnSpc>
              <a:spcBef>
                <a:spcPts val="2133"/>
              </a:spcBef>
              <a:spcAft>
                <a:spcPts val="0"/>
              </a:spcAft>
              <a:buClr>
                <a:schemeClr val="accent2"/>
              </a:buClr>
              <a:buSzPts val="1200"/>
              <a:buNone/>
              <a:defRPr>
                <a:solidFill>
                  <a:schemeClr val="accent2"/>
                </a:solidFill>
              </a:defRPr>
            </a:lvl3pPr>
            <a:lvl4pPr lvl="3" algn="ctr" rtl="0">
              <a:lnSpc>
                <a:spcPct val="100000"/>
              </a:lnSpc>
              <a:spcBef>
                <a:spcPts val="2133"/>
              </a:spcBef>
              <a:spcAft>
                <a:spcPts val="0"/>
              </a:spcAft>
              <a:buClr>
                <a:schemeClr val="accent2"/>
              </a:buClr>
              <a:buSzPts val="1200"/>
              <a:buNone/>
              <a:defRPr>
                <a:solidFill>
                  <a:schemeClr val="accent2"/>
                </a:solidFill>
              </a:defRPr>
            </a:lvl4pPr>
            <a:lvl5pPr lvl="4" algn="ctr" rtl="0">
              <a:lnSpc>
                <a:spcPct val="100000"/>
              </a:lnSpc>
              <a:spcBef>
                <a:spcPts val="2133"/>
              </a:spcBef>
              <a:spcAft>
                <a:spcPts val="0"/>
              </a:spcAft>
              <a:buClr>
                <a:schemeClr val="accent2"/>
              </a:buClr>
              <a:buSzPts val="1200"/>
              <a:buNone/>
              <a:defRPr>
                <a:solidFill>
                  <a:schemeClr val="accent2"/>
                </a:solidFill>
              </a:defRPr>
            </a:lvl5pPr>
            <a:lvl6pPr lvl="5" algn="ctr" rtl="0">
              <a:lnSpc>
                <a:spcPct val="100000"/>
              </a:lnSpc>
              <a:spcBef>
                <a:spcPts val="2133"/>
              </a:spcBef>
              <a:spcAft>
                <a:spcPts val="0"/>
              </a:spcAft>
              <a:buClr>
                <a:schemeClr val="accent2"/>
              </a:buClr>
              <a:buSzPts val="1200"/>
              <a:buNone/>
              <a:defRPr>
                <a:solidFill>
                  <a:schemeClr val="accent2"/>
                </a:solidFill>
              </a:defRPr>
            </a:lvl6pPr>
            <a:lvl7pPr lvl="6" algn="ctr" rtl="0">
              <a:lnSpc>
                <a:spcPct val="100000"/>
              </a:lnSpc>
              <a:spcBef>
                <a:spcPts val="2133"/>
              </a:spcBef>
              <a:spcAft>
                <a:spcPts val="0"/>
              </a:spcAft>
              <a:buClr>
                <a:schemeClr val="accent2"/>
              </a:buClr>
              <a:buSzPts val="1200"/>
              <a:buNone/>
              <a:defRPr>
                <a:solidFill>
                  <a:schemeClr val="accent2"/>
                </a:solidFill>
              </a:defRPr>
            </a:lvl7pPr>
            <a:lvl8pPr lvl="7" algn="ctr" rtl="0">
              <a:lnSpc>
                <a:spcPct val="100000"/>
              </a:lnSpc>
              <a:spcBef>
                <a:spcPts val="2133"/>
              </a:spcBef>
              <a:spcAft>
                <a:spcPts val="0"/>
              </a:spcAft>
              <a:buClr>
                <a:schemeClr val="accent2"/>
              </a:buClr>
              <a:buSzPts val="1200"/>
              <a:buNone/>
              <a:defRPr>
                <a:solidFill>
                  <a:schemeClr val="accent2"/>
                </a:solidFill>
              </a:defRPr>
            </a:lvl8pPr>
            <a:lvl9pPr lvl="8" algn="ctr" rtl="0">
              <a:lnSpc>
                <a:spcPct val="100000"/>
              </a:lnSpc>
              <a:spcBef>
                <a:spcPts val="2133"/>
              </a:spcBef>
              <a:spcAft>
                <a:spcPts val="2133"/>
              </a:spcAft>
              <a:buClr>
                <a:schemeClr val="accent2"/>
              </a:buClr>
              <a:buSzPts val="1200"/>
              <a:buNone/>
              <a:defRPr>
                <a:solidFill>
                  <a:schemeClr val="accent2"/>
                </a:solidFill>
              </a:defRPr>
            </a:lvl9pPr>
          </a:lstStyle>
          <a:p>
            <a:r>
              <a:rPr lang="en-US"/>
              <a:t>Click to edit Master subtitle style</a:t>
            </a:r>
            <a:endParaRPr/>
          </a:p>
        </p:txBody>
      </p:sp>
      <p:sp>
        <p:nvSpPr>
          <p:cNvPr id="202" name="Google Shape;202;p22"/>
          <p:cNvSpPr txBox="1"/>
          <p:nvPr/>
        </p:nvSpPr>
        <p:spPr>
          <a:xfrm>
            <a:off x="2919200" y="4768433"/>
            <a:ext cx="6354000" cy="694000"/>
          </a:xfrm>
          <a:prstGeom prst="rect">
            <a:avLst/>
          </a:prstGeom>
          <a:solidFill>
            <a:srgbClr val="FDFEFF">
              <a:alpha val="6920"/>
            </a:srgbClr>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333" b="1">
                <a:solidFill>
                  <a:schemeClr val="accent2"/>
                </a:solidFill>
                <a:latin typeface="Barlow"/>
                <a:ea typeface="Barlow"/>
                <a:cs typeface="Barlow"/>
                <a:sym typeface="Barlow"/>
              </a:rPr>
              <a:t>CREDITS:</a:t>
            </a:r>
            <a:r>
              <a:rPr lang="en" sz="1333">
                <a:solidFill>
                  <a:schemeClr val="accent2"/>
                </a:solidFill>
                <a:latin typeface="Barlow"/>
                <a:ea typeface="Barlow"/>
                <a:cs typeface="Barlow"/>
                <a:sym typeface="Barlow"/>
              </a:rPr>
              <a:t> This presentation template was created by </a:t>
            </a:r>
            <a:r>
              <a:rPr lang="en" sz="1333" b="1" u="sng">
                <a:solidFill>
                  <a:schemeClr val="accent2"/>
                </a:solidFill>
                <a:latin typeface="Barlow"/>
                <a:ea typeface="Barlow"/>
                <a:cs typeface="Barlow"/>
                <a:sym typeface="Barlow"/>
                <a:hlinkClick r:id="rId4">
                  <a:extLst>
                    <a:ext uri="{A12FA001-AC4F-418D-AE19-62706E023703}">
                      <ahyp:hlinkClr xmlns:ahyp="http://schemas.microsoft.com/office/drawing/2018/hyperlinkcolor" val="tx"/>
                    </a:ext>
                  </a:extLst>
                </a:hlinkClick>
              </a:rPr>
              <a:t>Slidesgo</a:t>
            </a:r>
            <a:r>
              <a:rPr lang="en" sz="1333">
                <a:solidFill>
                  <a:schemeClr val="accent2"/>
                </a:solidFill>
                <a:latin typeface="Barlow"/>
                <a:ea typeface="Barlow"/>
                <a:cs typeface="Barlow"/>
                <a:sym typeface="Barlow"/>
              </a:rPr>
              <a:t>, and includes icons by </a:t>
            </a:r>
            <a:r>
              <a:rPr lang="en" sz="1333" b="1" u="sng">
                <a:solidFill>
                  <a:schemeClr val="accent2"/>
                </a:solidFill>
                <a:latin typeface="Barlow"/>
                <a:ea typeface="Barlow"/>
                <a:cs typeface="Barlow"/>
                <a:sym typeface="Barlow"/>
                <a:hlinkClick r:id="rId5">
                  <a:extLst>
                    <a:ext uri="{A12FA001-AC4F-418D-AE19-62706E023703}">
                      <ahyp:hlinkClr xmlns:ahyp="http://schemas.microsoft.com/office/drawing/2018/hyperlinkcolor" val="tx"/>
                    </a:ext>
                  </a:extLst>
                </a:hlinkClick>
              </a:rPr>
              <a:t>Flaticon</a:t>
            </a:r>
            <a:r>
              <a:rPr lang="en" sz="1333">
                <a:solidFill>
                  <a:schemeClr val="accent2"/>
                </a:solidFill>
                <a:latin typeface="Barlow"/>
                <a:ea typeface="Barlow"/>
                <a:cs typeface="Barlow"/>
                <a:sym typeface="Barlow"/>
              </a:rPr>
              <a:t>, and infographics &amp; images by </a:t>
            </a:r>
            <a:r>
              <a:rPr lang="en" sz="1333" b="1" u="sng">
                <a:solidFill>
                  <a:schemeClr val="accent2"/>
                </a:solidFill>
                <a:latin typeface="Barlow"/>
                <a:ea typeface="Barlow"/>
                <a:cs typeface="Barlow"/>
                <a:sym typeface="Barlow"/>
                <a:hlinkClick r:id="rId6">
                  <a:extLst>
                    <a:ext uri="{A12FA001-AC4F-418D-AE19-62706E023703}">
                      <ahyp:hlinkClr xmlns:ahyp="http://schemas.microsoft.com/office/drawing/2018/hyperlinkcolor" val="tx"/>
                    </a:ext>
                  </a:extLst>
                </a:hlinkClick>
              </a:rPr>
              <a:t>Freepik</a:t>
            </a:r>
            <a:r>
              <a:rPr lang="en" sz="1333" u="sng">
                <a:solidFill>
                  <a:schemeClr val="accent2"/>
                </a:solidFill>
                <a:latin typeface="Barlow"/>
                <a:ea typeface="Barlow"/>
                <a:cs typeface="Barlow"/>
                <a:sym typeface="Barlow"/>
              </a:rPr>
              <a:t> </a:t>
            </a:r>
            <a:endParaRPr sz="1333" b="1" u="sng">
              <a:solidFill>
                <a:schemeClr val="accent2"/>
              </a:solidFill>
              <a:latin typeface="Barlow"/>
              <a:ea typeface="Barlow"/>
              <a:cs typeface="Barlow"/>
              <a:sym typeface="Barlow"/>
            </a:endParaRPr>
          </a:p>
        </p:txBody>
      </p:sp>
      <p:sp>
        <p:nvSpPr>
          <p:cNvPr id="203" name="Google Shape;203;p22"/>
          <p:cNvSpPr/>
          <p:nvPr/>
        </p:nvSpPr>
        <p:spPr>
          <a:xfrm>
            <a:off x="11241032" y="365667"/>
            <a:ext cx="1591600" cy="1591600"/>
          </a:xfrm>
          <a:prstGeom prst="ellipse">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Tree>
    <p:extLst>
      <p:ext uri="{BB962C8B-B14F-4D97-AF65-F5344CB8AC3E}">
        <p14:creationId xmlns:p14="http://schemas.microsoft.com/office/powerpoint/2010/main" val="136341273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l="4425" t="20157" r="20176" b="5542"/>
          <a:stretch/>
        </p:blipFill>
        <p:spPr>
          <a:xfrm>
            <a:off x="34" y="1"/>
            <a:ext cx="12192004" cy="6858001"/>
          </a:xfrm>
          <a:prstGeom prst="rect">
            <a:avLst/>
          </a:prstGeom>
          <a:noFill/>
          <a:ln>
            <a:noFill/>
          </a:ln>
        </p:spPr>
      </p:pic>
      <p:grpSp>
        <p:nvGrpSpPr>
          <p:cNvPr id="206" name="Google Shape;206;p23"/>
          <p:cNvGrpSpPr/>
          <p:nvPr/>
        </p:nvGrpSpPr>
        <p:grpSpPr>
          <a:xfrm rot="-1261221">
            <a:off x="10801340" y="-428693"/>
            <a:ext cx="1448920" cy="2966348"/>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396792003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l="9901" t="2434" r="1853" b="10600"/>
          <a:stretch/>
        </p:blipFill>
        <p:spPr>
          <a:xfrm>
            <a:off x="1" y="1"/>
            <a:ext cx="12192004" cy="6858001"/>
          </a:xfrm>
          <a:prstGeom prst="rect">
            <a:avLst/>
          </a:prstGeom>
          <a:noFill/>
          <a:ln>
            <a:noFill/>
          </a:ln>
        </p:spPr>
      </p:pic>
      <p:grpSp>
        <p:nvGrpSpPr>
          <p:cNvPr id="214" name="Google Shape;214;p24"/>
          <p:cNvGrpSpPr/>
          <p:nvPr/>
        </p:nvGrpSpPr>
        <p:grpSpPr>
          <a:xfrm>
            <a:off x="-792616" y="-185292"/>
            <a:ext cx="2426573" cy="3263304"/>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Barlow"/>
                <a:ea typeface="Barlow"/>
                <a:cs typeface="Barlow"/>
                <a:sym typeface="Barlow"/>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alphaModFix/>
          </a:blip>
          <a:stretch>
            <a:fillRect/>
          </a:stretch>
        </p:blipFill>
        <p:spPr>
          <a:xfrm flipH="1">
            <a:off x="10813965" y="5614262"/>
            <a:ext cx="2029705" cy="2029705"/>
          </a:xfrm>
          <a:prstGeom prst="rect">
            <a:avLst/>
          </a:prstGeom>
          <a:noFill/>
          <a:ln>
            <a:noFill/>
          </a:ln>
        </p:spPr>
      </p:pic>
    </p:spTree>
    <p:extLst>
      <p:ext uri="{BB962C8B-B14F-4D97-AF65-F5344CB8AC3E}">
        <p14:creationId xmlns:p14="http://schemas.microsoft.com/office/powerpoint/2010/main" val="84026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2">
  <p:cSld name="Quote 2">
    <p:bg>
      <p:bgPr>
        <a:solidFill>
          <a:schemeClr val="lt1"/>
        </a:solid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950967" y="3452451"/>
            <a:ext cx="4170800" cy="650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Montserrat"/>
              <a:buNone/>
              <a:defRPr sz="2667">
                <a:latin typeface="Playfair Display SemiBold"/>
                <a:ea typeface="Playfair Display SemiBold"/>
                <a:cs typeface="Playfair Display SemiBold"/>
                <a:sym typeface="Playfair Display SemiBold"/>
              </a:defRPr>
            </a:lvl1pPr>
            <a:lvl2pPr lvl="1" algn="l" rtl="0">
              <a:spcBef>
                <a:spcPts val="0"/>
              </a:spcBef>
              <a:spcAft>
                <a:spcPts val="0"/>
              </a:spcAft>
              <a:buSzPts val="1400"/>
              <a:buFont typeface="Montserrat"/>
              <a:buNone/>
              <a:defRPr sz="1867" b="1">
                <a:latin typeface="Montserrat"/>
                <a:ea typeface="Montserrat"/>
                <a:cs typeface="Montserrat"/>
                <a:sym typeface="Montserrat"/>
              </a:defRPr>
            </a:lvl2pPr>
            <a:lvl3pPr lvl="2" algn="l" rtl="0">
              <a:spcBef>
                <a:spcPts val="0"/>
              </a:spcBef>
              <a:spcAft>
                <a:spcPts val="0"/>
              </a:spcAft>
              <a:buSzPts val="1400"/>
              <a:buFont typeface="Montserrat"/>
              <a:buNone/>
              <a:defRPr sz="1867" b="1">
                <a:latin typeface="Montserrat"/>
                <a:ea typeface="Montserrat"/>
                <a:cs typeface="Montserrat"/>
                <a:sym typeface="Montserrat"/>
              </a:defRPr>
            </a:lvl3pPr>
            <a:lvl4pPr lvl="3" algn="l" rtl="0">
              <a:spcBef>
                <a:spcPts val="0"/>
              </a:spcBef>
              <a:spcAft>
                <a:spcPts val="0"/>
              </a:spcAft>
              <a:buSzPts val="1400"/>
              <a:buFont typeface="Montserrat"/>
              <a:buNone/>
              <a:defRPr sz="1867" b="1">
                <a:latin typeface="Montserrat"/>
                <a:ea typeface="Montserrat"/>
                <a:cs typeface="Montserrat"/>
                <a:sym typeface="Montserrat"/>
              </a:defRPr>
            </a:lvl4pPr>
            <a:lvl5pPr lvl="4" algn="l" rtl="0">
              <a:spcBef>
                <a:spcPts val="0"/>
              </a:spcBef>
              <a:spcAft>
                <a:spcPts val="0"/>
              </a:spcAft>
              <a:buSzPts val="1400"/>
              <a:buFont typeface="Montserrat"/>
              <a:buNone/>
              <a:defRPr sz="1867" b="1">
                <a:latin typeface="Montserrat"/>
                <a:ea typeface="Montserrat"/>
                <a:cs typeface="Montserrat"/>
                <a:sym typeface="Montserrat"/>
              </a:defRPr>
            </a:lvl5pPr>
            <a:lvl6pPr lvl="5" algn="l" rtl="0">
              <a:spcBef>
                <a:spcPts val="0"/>
              </a:spcBef>
              <a:spcAft>
                <a:spcPts val="0"/>
              </a:spcAft>
              <a:buSzPts val="1400"/>
              <a:buFont typeface="Montserrat"/>
              <a:buNone/>
              <a:defRPr sz="1867" b="1">
                <a:latin typeface="Montserrat"/>
                <a:ea typeface="Montserrat"/>
                <a:cs typeface="Montserrat"/>
                <a:sym typeface="Montserrat"/>
              </a:defRPr>
            </a:lvl6pPr>
            <a:lvl7pPr lvl="6" algn="l" rtl="0">
              <a:spcBef>
                <a:spcPts val="0"/>
              </a:spcBef>
              <a:spcAft>
                <a:spcPts val="0"/>
              </a:spcAft>
              <a:buSzPts val="1400"/>
              <a:buFont typeface="Montserrat"/>
              <a:buNone/>
              <a:defRPr sz="1867" b="1">
                <a:latin typeface="Montserrat"/>
                <a:ea typeface="Montserrat"/>
                <a:cs typeface="Montserrat"/>
                <a:sym typeface="Montserrat"/>
              </a:defRPr>
            </a:lvl7pPr>
            <a:lvl8pPr lvl="7" algn="l" rtl="0">
              <a:spcBef>
                <a:spcPts val="0"/>
              </a:spcBef>
              <a:spcAft>
                <a:spcPts val="0"/>
              </a:spcAft>
              <a:buSzPts val="1400"/>
              <a:buFont typeface="Montserrat"/>
              <a:buNone/>
              <a:defRPr sz="1867" b="1">
                <a:latin typeface="Montserrat"/>
                <a:ea typeface="Montserrat"/>
                <a:cs typeface="Montserrat"/>
                <a:sym typeface="Montserrat"/>
              </a:defRPr>
            </a:lvl8pPr>
            <a:lvl9pPr lvl="8" algn="l" rtl="0">
              <a:spcBef>
                <a:spcPts val="0"/>
              </a:spcBef>
              <a:spcAft>
                <a:spcPts val="0"/>
              </a:spcAft>
              <a:buSzPts val="1400"/>
              <a:buFont typeface="Montserrat"/>
              <a:buNone/>
              <a:defRPr sz="1867" b="1">
                <a:latin typeface="Montserrat"/>
                <a:ea typeface="Montserrat"/>
                <a:cs typeface="Montserrat"/>
                <a:sym typeface="Montserrat"/>
              </a:defRPr>
            </a:lvl9pPr>
          </a:lstStyle>
          <a:p>
            <a:r>
              <a:rPr lang="en-US"/>
              <a:t>Click to edit Master title style</a:t>
            </a:r>
            <a:endParaRPr/>
          </a:p>
        </p:txBody>
      </p:sp>
      <p:sp>
        <p:nvSpPr>
          <p:cNvPr id="55" name="Google Shape;55;p15"/>
          <p:cNvSpPr txBox="1">
            <a:spLocks noGrp="1"/>
          </p:cNvSpPr>
          <p:nvPr>
            <p:ph type="title" idx="2"/>
          </p:nvPr>
        </p:nvSpPr>
        <p:spPr>
          <a:xfrm>
            <a:off x="950967" y="719333"/>
            <a:ext cx="5145200" cy="268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Font typeface="Montserrat"/>
              <a:buNone/>
              <a:defRPr sz="3200">
                <a:latin typeface="Montserrat"/>
                <a:ea typeface="Montserrat"/>
                <a:cs typeface="Montserrat"/>
                <a:sym typeface="Montserrat"/>
              </a:defRPr>
            </a:lvl1pPr>
            <a:lvl2pPr lvl="1" algn="l" rtl="0">
              <a:spcBef>
                <a:spcPts val="0"/>
              </a:spcBef>
              <a:spcAft>
                <a:spcPts val="0"/>
              </a:spcAft>
              <a:buSzPts val="1400"/>
              <a:buFont typeface="Montserrat"/>
              <a:buNone/>
              <a:defRPr sz="1867">
                <a:latin typeface="Montserrat"/>
                <a:ea typeface="Montserrat"/>
                <a:cs typeface="Montserrat"/>
                <a:sym typeface="Montserrat"/>
              </a:defRPr>
            </a:lvl2pPr>
            <a:lvl3pPr lvl="2" algn="l" rtl="0">
              <a:spcBef>
                <a:spcPts val="0"/>
              </a:spcBef>
              <a:spcAft>
                <a:spcPts val="0"/>
              </a:spcAft>
              <a:buSzPts val="1400"/>
              <a:buFont typeface="Montserrat"/>
              <a:buNone/>
              <a:defRPr sz="1867">
                <a:latin typeface="Montserrat"/>
                <a:ea typeface="Montserrat"/>
                <a:cs typeface="Montserrat"/>
                <a:sym typeface="Montserrat"/>
              </a:defRPr>
            </a:lvl3pPr>
            <a:lvl4pPr lvl="3" algn="l" rtl="0">
              <a:spcBef>
                <a:spcPts val="0"/>
              </a:spcBef>
              <a:spcAft>
                <a:spcPts val="0"/>
              </a:spcAft>
              <a:buSzPts val="1400"/>
              <a:buFont typeface="Montserrat"/>
              <a:buNone/>
              <a:defRPr sz="1867">
                <a:latin typeface="Montserrat"/>
                <a:ea typeface="Montserrat"/>
                <a:cs typeface="Montserrat"/>
                <a:sym typeface="Montserrat"/>
              </a:defRPr>
            </a:lvl4pPr>
            <a:lvl5pPr lvl="4" algn="l" rtl="0">
              <a:spcBef>
                <a:spcPts val="0"/>
              </a:spcBef>
              <a:spcAft>
                <a:spcPts val="0"/>
              </a:spcAft>
              <a:buSzPts val="1400"/>
              <a:buFont typeface="Montserrat"/>
              <a:buNone/>
              <a:defRPr sz="1867">
                <a:latin typeface="Montserrat"/>
                <a:ea typeface="Montserrat"/>
                <a:cs typeface="Montserrat"/>
                <a:sym typeface="Montserrat"/>
              </a:defRPr>
            </a:lvl5pPr>
            <a:lvl6pPr lvl="5" algn="l" rtl="0">
              <a:spcBef>
                <a:spcPts val="0"/>
              </a:spcBef>
              <a:spcAft>
                <a:spcPts val="0"/>
              </a:spcAft>
              <a:buSzPts val="1400"/>
              <a:buFont typeface="Montserrat"/>
              <a:buNone/>
              <a:defRPr sz="1867">
                <a:latin typeface="Montserrat"/>
                <a:ea typeface="Montserrat"/>
                <a:cs typeface="Montserrat"/>
                <a:sym typeface="Montserrat"/>
              </a:defRPr>
            </a:lvl6pPr>
            <a:lvl7pPr lvl="6" algn="l" rtl="0">
              <a:spcBef>
                <a:spcPts val="0"/>
              </a:spcBef>
              <a:spcAft>
                <a:spcPts val="0"/>
              </a:spcAft>
              <a:buSzPts val="1400"/>
              <a:buFont typeface="Montserrat"/>
              <a:buNone/>
              <a:defRPr sz="1867">
                <a:latin typeface="Montserrat"/>
                <a:ea typeface="Montserrat"/>
                <a:cs typeface="Montserrat"/>
                <a:sym typeface="Montserrat"/>
              </a:defRPr>
            </a:lvl7pPr>
            <a:lvl8pPr lvl="7" algn="l" rtl="0">
              <a:spcBef>
                <a:spcPts val="0"/>
              </a:spcBef>
              <a:spcAft>
                <a:spcPts val="0"/>
              </a:spcAft>
              <a:buSzPts val="1400"/>
              <a:buFont typeface="Montserrat"/>
              <a:buNone/>
              <a:defRPr sz="1867">
                <a:latin typeface="Montserrat"/>
                <a:ea typeface="Montserrat"/>
                <a:cs typeface="Montserrat"/>
                <a:sym typeface="Montserrat"/>
              </a:defRPr>
            </a:lvl8pPr>
            <a:lvl9pPr lvl="8" algn="l" rtl="0">
              <a:spcBef>
                <a:spcPts val="0"/>
              </a:spcBef>
              <a:spcAft>
                <a:spcPts val="0"/>
              </a:spcAft>
              <a:buSzPts val="1400"/>
              <a:buFont typeface="Montserrat"/>
              <a:buNone/>
              <a:defRPr sz="1867">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18584627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2"/>
        <p:cNvGrpSpPr/>
        <p:nvPr/>
      </p:nvGrpSpPr>
      <p:grpSpPr>
        <a:xfrm>
          <a:off x="0" y="0"/>
          <a:ext cx="0" cy="0"/>
          <a:chOff x="0" y="0"/>
          <a:chExt cx="0" cy="0"/>
        </a:xfrm>
      </p:grpSpPr>
    </p:spTree>
    <p:extLst>
      <p:ext uri="{BB962C8B-B14F-4D97-AF65-F5344CB8AC3E}">
        <p14:creationId xmlns:p14="http://schemas.microsoft.com/office/powerpoint/2010/main" val="1846625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3"/>
        <p:cNvGrpSpPr/>
        <p:nvPr/>
      </p:nvGrpSpPr>
      <p:grpSpPr>
        <a:xfrm>
          <a:off x="0" y="0"/>
          <a:ext cx="0" cy="0"/>
          <a:chOff x="0" y="0"/>
          <a:chExt cx="0" cy="0"/>
        </a:xfrm>
      </p:grpSpPr>
      <p:sp>
        <p:nvSpPr>
          <p:cNvPr id="224" name="Google Shape;224;p27"/>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71047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6"/>
        <p:cNvGrpSpPr/>
        <p:nvPr/>
      </p:nvGrpSpPr>
      <p:grpSpPr>
        <a:xfrm>
          <a:off x="0" y="0"/>
          <a:ext cx="0" cy="0"/>
          <a:chOff x="0" y="0"/>
          <a:chExt cx="0" cy="0"/>
        </a:xfrm>
      </p:grpSpPr>
      <p:sp>
        <p:nvSpPr>
          <p:cNvPr id="57" name="Google Shape;57;p16"/>
          <p:cNvSpPr/>
          <p:nvPr/>
        </p:nvSpPr>
        <p:spPr>
          <a:xfrm>
            <a:off x="100" y="2019800"/>
            <a:ext cx="12192000" cy="73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16"/>
          <p:cNvSpPr/>
          <p:nvPr/>
        </p:nvSpPr>
        <p:spPr>
          <a:xfrm>
            <a:off x="100" y="4225167"/>
            <a:ext cx="12192000" cy="73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16"/>
          <p:cNvSpPr txBox="1">
            <a:spLocks noGrp="1"/>
          </p:cNvSpPr>
          <p:nvPr>
            <p:ph type="title" hasCustomPrompt="1"/>
          </p:nvPr>
        </p:nvSpPr>
        <p:spPr>
          <a:xfrm rot="1973">
            <a:off x="1820800" y="1952601"/>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0" name="Google Shape;60;p16"/>
          <p:cNvSpPr txBox="1">
            <a:spLocks noGrp="1"/>
          </p:cNvSpPr>
          <p:nvPr>
            <p:ph type="subTitle" idx="1"/>
          </p:nvPr>
        </p:nvSpPr>
        <p:spPr>
          <a:xfrm>
            <a:off x="960000" y="3149937"/>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 name="Google Shape;61;p16"/>
          <p:cNvSpPr txBox="1">
            <a:spLocks noGrp="1"/>
          </p:cNvSpPr>
          <p:nvPr>
            <p:ph type="title" idx="2" hasCustomPrompt="1"/>
          </p:nvPr>
        </p:nvSpPr>
        <p:spPr>
          <a:xfrm rot="1973">
            <a:off x="1820800" y="4136935"/>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2" name="Google Shape;62;p16"/>
          <p:cNvSpPr txBox="1">
            <a:spLocks noGrp="1"/>
          </p:cNvSpPr>
          <p:nvPr>
            <p:ph type="subTitle" idx="3"/>
          </p:nvPr>
        </p:nvSpPr>
        <p:spPr>
          <a:xfrm>
            <a:off x="960000" y="5334404"/>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3" name="Google Shape;63;p16"/>
          <p:cNvSpPr txBox="1">
            <a:spLocks noGrp="1"/>
          </p:cNvSpPr>
          <p:nvPr>
            <p:ph type="title" idx="4" hasCustomPrompt="1"/>
          </p:nvPr>
        </p:nvSpPr>
        <p:spPr>
          <a:xfrm rot="1973">
            <a:off x="5399200" y="1952601"/>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4" name="Google Shape;64;p16"/>
          <p:cNvSpPr txBox="1">
            <a:spLocks noGrp="1"/>
          </p:cNvSpPr>
          <p:nvPr>
            <p:ph type="subTitle" idx="5"/>
          </p:nvPr>
        </p:nvSpPr>
        <p:spPr>
          <a:xfrm>
            <a:off x="4538400" y="3149937"/>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 name="Google Shape;65;p16"/>
          <p:cNvSpPr txBox="1">
            <a:spLocks noGrp="1"/>
          </p:cNvSpPr>
          <p:nvPr>
            <p:ph type="title" idx="6" hasCustomPrompt="1"/>
          </p:nvPr>
        </p:nvSpPr>
        <p:spPr>
          <a:xfrm rot="1973">
            <a:off x="5399200" y="4136935"/>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6" name="Google Shape;66;p16"/>
          <p:cNvSpPr txBox="1">
            <a:spLocks noGrp="1"/>
          </p:cNvSpPr>
          <p:nvPr>
            <p:ph type="subTitle" idx="7"/>
          </p:nvPr>
        </p:nvSpPr>
        <p:spPr>
          <a:xfrm>
            <a:off x="4538400" y="5334404"/>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7" name="Google Shape;67;p16"/>
          <p:cNvSpPr txBox="1">
            <a:spLocks noGrp="1"/>
          </p:cNvSpPr>
          <p:nvPr>
            <p:ph type="title" idx="8" hasCustomPrompt="1"/>
          </p:nvPr>
        </p:nvSpPr>
        <p:spPr>
          <a:xfrm rot="1973">
            <a:off x="8977600" y="1952601"/>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8" name="Google Shape;68;p16"/>
          <p:cNvSpPr txBox="1">
            <a:spLocks noGrp="1"/>
          </p:cNvSpPr>
          <p:nvPr>
            <p:ph type="subTitle" idx="9"/>
          </p:nvPr>
        </p:nvSpPr>
        <p:spPr>
          <a:xfrm>
            <a:off x="8116800" y="3149937"/>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9" name="Google Shape;69;p16"/>
          <p:cNvSpPr txBox="1">
            <a:spLocks noGrp="1"/>
          </p:cNvSpPr>
          <p:nvPr>
            <p:ph type="title" idx="13" hasCustomPrompt="1"/>
          </p:nvPr>
        </p:nvSpPr>
        <p:spPr>
          <a:xfrm rot="1973">
            <a:off x="8977600" y="4136935"/>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0" name="Google Shape;70;p16"/>
          <p:cNvSpPr txBox="1">
            <a:spLocks noGrp="1"/>
          </p:cNvSpPr>
          <p:nvPr>
            <p:ph type="subTitle" idx="14"/>
          </p:nvPr>
        </p:nvSpPr>
        <p:spPr>
          <a:xfrm>
            <a:off x="8116800" y="5334404"/>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1" name="Google Shape;71;p16"/>
          <p:cNvSpPr txBox="1">
            <a:spLocks noGrp="1"/>
          </p:cNvSpPr>
          <p:nvPr>
            <p:ph type="subTitle" idx="15"/>
          </p:nvPr>
        </p:nvSpPr>
        <p:spPr>
          <a:xfrm>
            <a:off x="960000" y="27430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2" name="Google Shape;72;p16"/>
          <p:cNvSpPr txBox="1">
            <a:spLocks noGrp="1"/>
          </p:cNvSpPr>
          <p:nvPr>
            <p:ph type="subTitle" idx="16"/>
          </p:nvPr>
        </p:nvSpPr>
        <p:spPr>
          <a:xfrm>
            <a:off x="960000" y="49276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3" name="Google Shape;73;p16"/>
          <p:cNvSpPr txBox="1">
            <a:spLocks noGrp="1"/>
          </p:cNvSpPr>
          <p:nvPr>
            <p:ph type="subTitle" idx="17"/>
          </p:nvPr>
        </p:nvSpPr>
        <p:spPr>
          <a:xfrm>
            <a:off x="4538400" y="27430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4" name="Google Shape;74;p16"/>
          <p:cNvSpPr txBox="1">
            <a:spLocks noGrp="1"/>
          </p:cNvSpPr>
          <p:nvPr>
            <p:ph type="subTitle" idx="18"/>
          </p:nvPr>
        </p:nvSpPr>
        <p:spPr>
          <a:xfrm>
            <a:off x="4538400" y="49276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5" name="Google Shape;75;p16"/>
          <p:cNvSpPr txBox="1">
            <a:spLocks noGrp="1"/>
          </p:cNvSpPr>
          <p:nvPr>
            <p:ph type="subTitle" idx="19"/>
          </p:nvPr>
        </p:nvSpPr>
        <p:spPr>
          <a:xfrm>
            <a:off x="8116800" y="27430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6" name="Google Shape;76;p16"/>
          <p:cNvSpPr txBox="1">
            <a:spLocks noGrp="1"/>
          </p:cNvSpPr>
          <p:nvPr>
            <p:ph type="subTitle" idx="20"/>
          </p:nvPr>
        </p:nvSpPr>
        <p:spPr>
          <a:xfrm>
            <a:off x="8116800" y="49276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77" name="Google Shape;77;p16"/>
          <p:cNvSpPr txBox="1">
            <a:spLocks noGrp="1"/>
          </p:cNvSpPr>
          <p:nvPr>
            <p:ph type="title" idx="21"/>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78" name="Google Shape;78;p16"/>
          <p:cNvSpPr/>
          <p:nvPr/>
        </p:nvSpPr>
        <p:spPr>
          <a:xfrm>
            <a:off x="-64600" y="-77533"/>
            <a:ext cx="12321200" cy="1097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72073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79"/>
        <p:cNvGrpSpPr/>
        <p:nvPr/>
      </p:nvGrpSpPr>
      <p:grpSpPr>
        <a:xfrm>
          <a:off x="0" y="0"/>
          <a:ext cx="0" cy="0"/>
          <a:chOff x="0" y="0"/>
          <a:chExt cx="0" cy="0"/>
        </a:xfrm>
      </p:grpSpPr>
      <p:sp>
        <p:nvSpPr>
          <p:cNvPr id="80" name="Google Shape;80;p17"/>
          <p:cNvSpPr txBox="1">
            <a:spLocks noGrp="1"/>
          </p:cNvSpPr>
          <p:nvPr>
            <p:ph type="title" hasCustomPrompt="1"/>
          </p:nvPr>
        </p:nvSpPr>
        <p:spPr>
          <a:xfrm rot="1973">
            <a:off x="2176816" y="2169956"/>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1" name="Google Shape;81;p17"/>
          <p:cNvSpPr txBox="1">
            <a:spLocks noGrp="1"/>
          </p:cNvSpPr>
          <p:nvPr>
            <p:ph type="subTitle" idx="1"/>
          </p:nvPr>
        </p:nvSpPr>
        <p:spPr>
          <a:xfrm>
            <a:off x="1316017" y="3149937"/>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2" name="Google Shape;82;p17"/>
          <p:cNvSpPr txBox="1">
            <a:spLocks noGrp="1"/>
          </p:cNvSpPr>
          <p:nvPr>
            <p:ph type="title" idx="2" hasCustomPrompt="1"/>
          </p:nvPr>
        </p:nvSpPr>
        <p:spPr>
          <a:xfrm rot="1973">
            <a:off x="2176816" y="4354289"/>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3" name="Google Shape;83;p17"/>
          <p:cNvSpPr txBox="1">
            <a:spLocks noGrp="1"/>
          </p:cNvSpPr>
          <p:nvPr>
            <p:ph type="subTitle" idx="3"/>
          </p:nvPr>
        </p:nvSpPr>
        <p:spPr>
          <a:xfrm>
            <a:off x="1316017" y="5334404"/>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7"/>
          <p:cNvSpPr txBox="1">
            <a:spLocks noGrp="1"/>
          </p:cNvSpPr>
          <p:nvPr>
            <p:ph type="title" idx="4" hasCustomPrompt="1"/>
          </p:nvPr>
        </p:nvSpPr>
        <p:spPr>
          <a:xfrm rot="1973">
            <a:off x="8621583" y="2169956"/>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5" name="Google Shape;85;p17"/>
          <p:cNvSpPr txBox="1">
            <a:spLocks noGrp="1"/>
          </p:cNvSpPr>
          <p:nvPr>
            <p:ph type="subTitle" idx="5"/>
          </p:nvPr>
        </p:nvSpPr>
        <p:spPr>
          <a:xfrm>
            <a:off x="7760784" y="3149937"/>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 name="Google Shape;86;p17"/>
          <p:cNvSpPr txBox="1">
            <a:spLocks noGrp="1"/>
          </p:cNvSpPr>
          <p:nvPr>
            <p:ph type="title" idx="6" hasCustomPrompt="1"/>
          </p:nvPr>
        </p:nvSpPr>
        <p:spPr>
          <a:xfrm rot="1973">
            <a:off x="8621583" y="4354289"/>
            <a:ext cx="1393600" cy="802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7" name="Google Shape;87;p17"/>
          <p:cNvSpPr txBox="1">
            <a:spLocks noGrp="1"/>
          </p:cNvSpPr>
          <p:nvPr>
            <p:ph type="subTitle" idx="7"/>
          </p:nvPr>
        </p:nvSpPr>
        <p:spPr>
          <a:xfrm>
            <a:off x="7760784" y="5334404"/>
            <a:ext cx="3115200" cy="8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8" name="Google Shape;88;p17"/>
          <p:cNvSpPr txBox="1">
            <a:spLocks noGrp="1"/>
          </p:cNvSpPr>
          <p:nvPr>
            <p:ph type="subTitle" idx="8"/>
          </p:nvPr>
        </p:nvSpPr>
        <p:spPr>
          <a:xfrm>
            <a:off x="1316017" y="27430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89" name="Google Shape;89;p17"/>
          <p:cNvSpPr txBox="1">
            <a:spLocks noGrp="1"/>
          </p:cNvSpPr>
          <p:nvPr>
            <p:ph type="subTitle" idx="9"/>
          </p:nvPr>
        </p:nvSpPr>
        <p:spPr>
          <a:xfrm>
            <a:off x="1316017" y="49276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90" name="Google Shape;90;p17"/>
          <p:cNvSpPr txBox="1">
            <a:spLocks noGrp="1"/>
          </p:cNvSpPr>
          <p:nvPr>
            <p:ph type="subTitle" idx="13"/>
          </p:nvPr>
        </p:nvSpPr>
        <p:spPr>
          <a:xfrm>
            <a:off x="7760784" y="27430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91" name="Google Shape;91;p17"/>
          <p:cNvSpPr txBox="1">
            <a:spLocks noGrp="1"/>
          </p:cNvSpPr>
          <p:nvPr>
            <p:ph type="subTitle" idx="14"/>
          </p:nvPr>
        </p:nvSpPr>
        <p:spPr>
          <a:xfrm>
            <a:off x="7760784" y="4927600"/>
            <a:ext cx="3115200" cy="62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400">
                <a:solidFill>
                  <a:schemeClr val="dk2"/>
                </a:solidFill>
              </a:defRPr>
            </a:lvl1pPr>
            <a:lvl2pPr lvl="1" algn="ctr" rtl="0">
              <a:lnSpc>
                <a:spcPct val="100000"/>
              </a:lnSpc>
              <a:spcBef>
                <a:spcPts val="0"/>
              </a:spcBef>
              <a:spcAft>
                <a:spcPts val="0"/>
              </a:spcAft>
              <a:buClr>
                <a:schemeClr val="dk2"/>
              </a:buClr>
              <a:buSzPts val="1800"/>
              <a:buNone/>
              <a:defRPr sz="2400">
                <a:solidFill>
                  <a:schemeClr val="dk2"/>
                </a:solidFill>
              </a:defRPr>
            </a:lvl2pPr>
            <a:lvl3pPr lvl="2" algn="ctr" rtl="0">
              <a:lnSpc>
                <a:spcPct val="100000"/>
              </a:lnSpc>
              <a:spcBef>
                <a:spcPts val="0"/>
              </a:spcBef>
              <a:spcAft>
                <a:spcPts val="0"/>
              </a:spcAft>
              <a:buClr>
                <a:schemeClr val="dk2"/>
              </a:buClr>
              <a:buSzPts val="1800"/>
              <a:buNone/>
              <a:defRPr sz="2400">
                <a:solidFill>
                  <a:schemeClr val="dk2"/>
                </a:solidFill>
              </a:defRPr>
            </a:lvl3pPr>
            <a:lvl4pPr lvl="3" algn="ctr" rtl="0">
              <a:lnSpc>
                <a:spcPct val="100000"/>
              </a:lnSpc>
              <a:spcBef>
                <a:spcPts val="0"/>
              </a:spcBef>
              <a:spcAft>
                <a:spcPts val="0"/>
              </a:spcAft>
              <a:buClr>
                <a:schemeClr val="dk2"/>
              </a:buClr>
              <a:buSzPts val="1800"/>
              <a:buNone/>
              <a:defRPr sz="2400">
                <a:solidFill>
                  <a:schemeClr val="dk2"/>
                </a:solidFill>
              </a:defRPr>
            </a:lvl4pPr>
            <a:lvl5pPr lvl="4" algn="ctr" rtl="0">
              <a:lnSpc>
                <a:spcPct val="100000"/>
              </a:lnSpc>
              <a:spcBef>
                <a:spcPts val="0"/>
              </a:spcBef>
              <a:spcAft>
                <a:spcPts val="0"/>
              </a:spcAft>
              <a:buClr>
                <a:schemeClr val="dk2"/>
              </a:buClr>
              <a:buSzPts val="1800"/>
              <a:buNone/>
              <a:defRPr sz="2400">
                <a:solidFill>
                  <a:schemeClr val="dk2"/>
                </a:solidFill>
              </a:defRPr>
            </a:lvl5pPr>
            <a:lvl6pPr lvl="5" algn="ctr" rtl="0">
              <a:lnSpc>
                <a:spcPct val="100000"/>
              </a:lnSpc>
              <a:spcBef>
                <a:spcPts val="0"/>
              </a:spcBef>
              <a:spcAft>
                <a:spcPts val="0"/>
              </a:spcAft>
              <a:buClr>
                <a:schemeClr val="dk2"/>
              </a:buClr>
              <a:buSzPts val="1800"/>
              <a:buNone/>
              <a:defRPr sz="2400">
                <a:solidFill>
                  <a:schemeClr val="dk2"/>
                </a:solidFill>
              </a:defRPr>
            </a:lvl6pPr>
            <a:lvl7pPr lvl="6" algn="ctr" rtl="0">
              <a:lnSpc>
                <a:spcPct val="100000"/>
              </a:lnSpc>
              <a:spcBef>
                <a:spcPts val="0"/>
              </a:spcBef>
              <a:spcAft>
                <a:spcPts val="0"/>
              </a:spcAft>
              <a:buClr>
                <a:schemeClr val="dk2"/>
              </a:buClr>
              <a:buSzPts val="1800"/>
              <a:buNone/>
              <a:defRPr sz="2400">
                <a:solidFill>
                  <a:schemeClr val="dk2"/>
                </a:solidFill>
              </a:defRPr>
            </a:lvl7pPr>
            <a:lvl8pPr lvl="7" algn="ctr" rtl="0">
              <a:lnSpc>
                <a:spcPct val="100000"/>
              </a:lnSpc>
              <a:spcBef>
                <a:spcPts val="0"/>
              </a:spcBef>
              <a:spcAft>
                <a:spcPts val="0"/>
              </a:spcAft>
              <a:buClr>
                <a:schemeClr val="dk2"/>
              </a:buClr>
              <a:buSzPts val="1800"/>
              <a:buNone/>
              <a:defRPr sz="2400">
                <a:solidFill>
                  <a:schemeClr val="dk2"/>
                </a:solidFill>
              </a:defRPr>
            </a:lvl8pPr>
            <a:lvl9pPr lvl="8" algn="ctr" rtl="0">
              <a:lnSpc>
                <a:spcPct val="100000"/>
              </a:lnSpc>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92" name="Google Shape;92;p17"/>
          <p:cNvSpPr txBox="1">
            <a:spLocks noGrp="1"/>
          </p:cNvSpPr>
          <p:nvPr>
            <p:ph type="title" idx="15"/>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93" name="Google Shape;93;p17"/>
          <p:cNvSpPr/>
          <p:nvPr/>
        </p:nvSpPr>
        <p:spPr>
          <a:xfrm>
            <a:off x="0" y="-47833"/>
            <a:ext cx="9508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7"/>
          <p:cNvSpPr/>
          <p:nvPr/>
        </p:nvSpPr>
        <p:spPr>
          <a:xfrm>
            <a:off x="11241200" y="-24000"/>
            <a:ext cx="9508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38966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8"/>
          <p:cNvSpPr/>
          <p:nvPr/>
        </p:nvSpPr>
        <p:spPr>
          <a:xfrm rot="-5400000">
            <a:off x="5712400" y="-5760516"/>
            <a:ext cx="774000" cy="1219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8"/>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749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950967" y="5224667"/>
            <a:ext cx="10290000" cy="681600"/>
          </a:xfrm>
          <a:prstGeom prst="rect">
            <a:avLst/>
          </a:prstGeom>
          <a:solidFill>
            <a:schemeClr val="lt1"/>
          </a:solidFill>
        </p:spPr>
        <p:txBody>
          <a:bodyPr spcFirstLastPara="1" wrap="square" lIns="91425" tIns="91425" rIns="91425" bIns="91425" anchor="ctr" anchorCtr="0">
            <a:noAutofit/>
          </a:bodyPr>
          <a:lstStyle>
            <a:lvl1pPr marL="609585" lvl="0" indent="-304792" algn="ctr" rtl="0">
              <a:lnSpc>
                <a:spcPct val="100000"/>
              </a:lnSpc>
              <a:spcBef>
                <a:spcPts val="0"/>
              </a:spcBef>
              <a:spcAft>
                <a:spcPts val="0"/>
              </a:spcAft>
              <a:buClr>
                <a:srgbClr val="000000"/>
              </a:buClr>
              <a:buSzPts val="2100"/>
              <a:buFont typeface="Montserrat"/>
              <a:buNone/>
              <a:defRPr sz="3333" b="1">
                <a:solidFill>
                  <a:srgbClr val="000000"/>
                </a:solidFill>
                <a:latin typeface="Playfair Display"/>
                <a:ea typeface="Playfair Display"/>
                <a:cs typeface="Playfair Display"/>
                <a:sym typeface="Playfair Display"/>
              </a:defRPr>
            </a:lvl1pPr>
          </a:lstStyle>
          <a:p>
            <a:pPr lvl="0"/>
            <a:r>
              <a:rPr lang="en-US"/>
              <a:t>Click to edit Master text styles</a:t>
            </a:r>
          </a:p>
        </p:txBody>
      </p:sp>
      <p:sp>
        <p:nvSpPr>
          <p:cNvPr id="104" name="Google Shape;104;p20"/>
          <p:cNvSpPr/>
          <p:nvPr/>
        </p:nvSpPr>
        <p:spPr>
          <a:xfrm rot="10800000">
            <a:off x="133" y="6128091"/>
            <a:ext cx="12192000" cy="75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74740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dk2"/>
        </a:solid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873167" y="1361800"/>
            <a:ext cx="8445600" cy="413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Font typeface="Playfair Display"/>
              <a:buNone/>
              <a:defRPr sz="13333">
                <a:solidFill>
                  <a:schemeClr val="lt1"/>
                </a:solidFill>
                <a:latin typeface="Playfair Display"/>
                <a:ea typeface="Playfair Display"/>
                <a:cs typeface="Playfair Display"/>
                <a:sym typeface="Playfair Display"/>
              </a:defRPr>
            </a:lvl1pPr>
            <a:lvl2pPr lvl="1"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2pPr>
            <a:lvl3pPr lvl="2"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3pPr>
            <a:lvl4pPr lvl="3"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4pPr>
            <a:lvl5pPr lvl="4"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5pPr>
            <a:lvl6pPr lvl="5"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6pPr>
            <a:lvl7pPr lvl="6"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7pPr>
            <a:lvl8pPr lvl="7"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8pPr>
            <a:lvl9pPr lvl="8" algn="ctr" rtl="0">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9pPr>
          </a:lstStyle>
          <a:p>
            <a:r>
              <a:rPr lang="en-US"/>
              <a:t>Click to edit Master title style</a:t>
            </a:r>
            <a:endParaRPr/>
          </a:p>
        </p:txBody>
      </p:sp>
    </p:spTree>
    <p:extLst>
      <p:ext uri="{BB962C8B-B14F-4D97-AF65-F5344CB8AC3E}">
        <p14:creationId xmlns:p14="http://schemas.microsoft.com/office/powerpoint/2010/main" val="83290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609360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6968800" y="3286235"/>
            <a:ext cx="4350000" cy="9616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500"/>
              <a:buFont typeface="Playfair Display"/>
              <a:buNone/>
              <a:defRPr sz="5333" b="1">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9pPr>
          </a:lstStyle>
          <a:p>
            <a:r>
              <a:rPr lang="en-US"/>
              <a:t>Click to edit Master title style</a:t>
            </a:r>
            <a:endParaRPr/>
          </a:p>
        </p:txBody>
      </p:sp>
      <p:sp>
        <p:nvSpPr>
          <p:cNvPr id="15" name="Google Shape;15;p3"/>
          <p:cNvSpPr txBox="1">
            <a:spLocks noGrp="1"/>
          </p:cNvSpPr>
          <p:nvPr>
            <p:ph type="subTitle" idx="1"/>
          </p:nvPr>
        </p:nvSpPr>
        <p:spPr>
          <a:xfrm>
            <a:off x="6968800" y="4202025"/>
            <a:ext cx="4350000" cy="5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r>
              <a:rPr lang="en-US"/>
              <a:t>Click to edit Master subtitle style</a:t>
            </a:r>
            <a:endParaRPr/>
          </a:p>
        </p:txBody>
      </p:sp>
      <p:sp>
        <p:nvSpPr>
          <p:cNvPr id="16" name="Google Shape;16;p3"/>
          <p:cNvSpPr txBox="1">
            <a:spLocks noGrp="1"/>
          </p:cNvSpPr>
          <p:nvPr>
            <p:ph type="title" idx="2" hasCustomPrompt="1"/>
          </p:nvPr>
        </p:nvSpPr>
        <p:spPr>
          <a:xfrm>
            <a:off x="6968800" y="2085567"/>
            <a:ext cx="1092400" cy="11332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100"/>
              <a:buFont typeface="Playfair Display"/>
              <a:buNone/>
              <a:defRPr sz="5333" b="1">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287971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lt1"/>
        </a:solid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950967" y="1949267"/>
            <a:ext cx="5786800" cy="295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000"/>
              <a:buFont typeface="Playfair Display"/>
              <a:buNone/>
              <a:defRPr sz="9333">
                <a:latin typeface="Playfair Display"/>
                <a:ea typeface="Playfair Display"/>
                <a:cs typeface="Playfair Display"/>
                <a:sym typeface="Playfair Display"/>
              </a:defRPr>
            </a:lvl1pPr>
            <a:lvl2pPr lvl="1" algn="l" rtl="0">
              <a:spcBef>
                <a:spcPts val="0"/>
              </a:spcBef>
              <a:spcAft>
                <a:spcPts val="0"/>
              </a:spcAft>
              <a:buSzPts val="7000"/>
              <a:buFont typeface="Playfair Display"/>
              <a:buNone/>
              <a:defRPr sz="9333">
                <a:latin typeface="Playfair Display"/>
                <a:ea typeface="Playfair Display"/>
                <a:cs typeface="Playfair Display"/>
                <a:sym typeface="Playfair Display"/>
              </a:defRPr>
            </a:lvl2pPr>
            <a:lvl3pPr lvl="2" algn="l" rtl="0">
              <a:spcBef>
                <a:spcPts val="0"/>
              </a:spcBef>
              <a:spcAft>
                <a:spcPts val="0"/>
              </a:spcAft>
              <a:buSzPts val="7000"/>
              <a:buFont typeface="Playfair Display"/>
              <a:buNone/>
              <a:defRPr sz="9333">
                <a:latin typeface="Playfair Display"/>
                <a:ea typeface="Playfair Display"/>
                <a:cs typeface="Playfair Display"/>
                <a:sym typeface="Playfair Display"/>
              </a:defRPr>
            </a:lvl3pPr>
            <a:lvl4pPr lvl="3" algn="l" rtl="0">
              <a:spcBef>
                <a:spcPts val="0"/>
              </a:spcBef>
              <a:spcAft>
                <a:spcPts val="0"/>
              </a:spcAft>
              <a:buSzPts val="7000"/>
              <a:buFont typeface="Playfair Display"/>
              <a:buNone/>
              <a:defRPr sz="9333">
                <a:latin typeface="Playfair Display"/>
                <a:ea typeface="Playfair Display"/>
                <a:cs typeface="Playfair Display"/>
                <a:sym typeface="Playfair Display"/>
              </a:defRPr>
            </a:lvl4pPr>
            <a:lvl5pPr lvl="4" algn="l" rtl="0">
              <a:spcBef>
                <a:spcPts val="0"/>
              </a:spcBef>
              <a:spcAft>
                <a:spcPts val="0"/>
              </a:spcAft>
              <a:buSzPts val="7000"/>
              <a:buFont typeface="Playfair Display"/>
              <a:buNone/>
              <a:defRPr sz="9333">
                <a:latin typeface="Playfair Display"/>
                <a:ea typeface="Playfair Display"/>
                <a:cs typeface="Playfair Display"/>
                <a:sym typeface="Playfair Display"/>
              </a:defRPr>
            </a:lvl5pPr>
            <a:lvl6pPr lvl="5" algn="l" rtl="0">
              <a:spcBef>
                <a:spcPts val="0"/>
              </a:spcBef>
              <a:spcAft>
                <a:spcPts val="0"/>
              </a:spcAft>
              <a:buSzPts val="7000"/>
              <a:buFont typeface="Playfair Display"/>
              <a:buNone/>
              <a:defRPr sz="9333">
                <a:latin typeface="Playfair Display"/>
                <a:ea typeface="Playfair Display"/>
                <a:cs typeface="Playfair Display"/>
                <a:sym typeface="Playfair Display"/>
              </a:defRPr>
            </a:lvl6pPr>
            <a:lvl7pPr lvl="6" algn="l" rtl="0">
              <a:spcBef>
                <a:spcPts val="0"/>
              </a:spcBef>
              <a:spcAft>
                <a:spcPts val="0"/>
              </a:spcAft>
              <a:buSzPts val="7000"/>
              <a:buFont typeface="Playfair Display"/>
              <a:buNone/>
              <a:defRPr sz="9333">
                <a:latin typeface="Playfair Display"/>
                <a:ea typeface="Playfair Display"/>
                <a:cs typeface="Playfair Display"/>
                <a:sym typeface="Playfair Display"/>
              </a:defRPr>
            </a:lvl7pPr>
            <a:lvl8pPr lvl="7" algn="l" rtl="0">
              <a:spcBef>
                <a:spcPts val="0"/>
              </a:spcBef>
              <a:spcAft>
                <a:spcPts val="0"/>
              </a:spcAft>
              <a:buSzPts val="7000"/>
              <a:buFont typeface="Playfair Display"/>
              <a:buNone/>
              <a:defRPr sz="9333">
                <a:latin typeface="Playfair Display"/>
                <a:ea typeface="Playfair Display"/>
                <a:cs typeface="Playfair Display"/>
                <a:sym typeface="Playfair Display"/>
              </a:defRPr>
            </a:lvl8pPr>
            <a:lvl9pPr lvl="8" algn="l" rtl="0">
              <a:spcBef>
                <a:spcPts val="0"/>
              </a:spcBef>
              <a:spcAft>
                <a:spcPts val="0"/>
              </a:spcAft>
              <a:buSzPts val="7000"/>
              <a:buFont typeface="Playfair Display"/>
              <a:buNone/>
              <a:defRPr sz="9333">
                <a:latin typeface="Playfair Display"/>
                <a:ea typeface="Playfair Display"/>
                <a:cs typeface="Playfair Display"/>
                <a:sym typeface="Playfair Display"/>
              </a:defRPr>
            </a:lvl9pPr>
          </a:lstStyle>
          <a:p>
            <a:r>
              <a:rPr lang="en-US"/>
              <a:t>Click to edit Master title style</a:t>
            </a:r>
            <a:endParaRPr/>
          </a:p>
        </p:txBody>
      </p:sp>
      <p:sp>
        <p:nvSpPr>
          <p:cNvPr id="109" name="Google Shape;109;p22"/>
          <p:cNvSpPr/>
          <p:nvPr/>
        </p:nvSpPr>
        <p:spPr>
          <a:xfrm>
            <a:off x="0" y="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22"/>
          <p:cNvSpPr/>
          <p:nvPr/>
        </p:nvSpPr>
        <p:spPr>
          <a:xfrm>
            <a:off x="0" y="609600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3696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11"/>
        <p:cNvGrpSpPr/>
        <p:nvPr/>
      </p:nvGrpSpPr>
      <p:grpSpPr>
        <a:xfrm>
          <a:off x="0" y="0"/>
          <a:ext cx="0" cy="0"/>
          <a:chOff x="0" y="0"/>
          <a:chExt cx="0" cy="0"/>
        </a:xfrm>
      </p:grpSpPr>
      <p:sp>
        <p:nvSpPr>
          <p:cNvPr id="112" name="Google Shape;112;p23"/>
          <p:cNvSpPr/>
          <p:nvPr/>
        </p:nvSpPr>
        <p:spPr>
          <a:xfrm>
            <a:off x="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23"/>
          <p:cNvSpPr txBox="1">
            <a:spLocks noGrp="1"/>
          </p:cNvSpPr>
          <p:nvPr>
            <p:ph type="title"/>
          </p:nvPr>
        </p:nvSpPr>
        <p:spPr>
          <a:xfrm>
            <a:off x="950967" y="3286235"/>
            <a:ext cx="4350000" cy="961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500"/>
              <a:buFont typeface="Playfair Display"/>
              <a:buNone/>
              <a:defRPr sz="5333"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9pPr>
          </a:lstStyle>
          <a:p>
            <a:r>
              <a:rPr lang="en-US"/>
              <a:t>Click to edit Master title style</a:t>
            </a:r>
            <a:endParaRPr/>
          </a:p>
        </p:txBody>
      </p:sp>
      <p:sp>
        <p:nvSpPr>
          <p:cNvPr id="114" name="Google Shape;114;p23"/>
          <p:cNvSpPr txBox="1">
            <a:spLocks noGrp="1"/>
          </p:cNvSpPr>
          <p:nvPr>
            <p:ph type="subTitle" idx="1"/>
          </p:nvPr>
        </p:nvSpPr>
        <p:spPr>
          <a:xfrm>
            <a:off x="950967" y="4202025"/>
            <a:ext cx="4350000" cy="5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r>
              <a:rPr lang="en-US"/>
              <a:t>Click to edit Master subtitle style</a:t>
            </a:r>
            <a:endParaRPr/>
          </a:p>
        </p:txBody>
      </p:sp>
      <p:sp>
        <p:nvSpPr>
          <p:cNvPr id="115" name="Google Shape;115;p23"/>
          <p:cNvSpPr txBox="1">
            <a:spLocks noGrp="1"/>
          </p:cNvSpPr>
          <p:nvPr>
            <p:ph type="title" idx="2" hasCustomPrompt="1"/>
          </p:nvPr>
        </p:nvSpPr>
        <p:spPr>
          <a:xfrm>
            <a:off x="4208567" y="2085567"/>
            <a:ext cx="1092400" cy="1133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100"/>
              <a:buFont typeface="Playfair Display"/>
              <a:buNone/>
              <a:defRPr sz="5333"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640983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6492251" y="2685901"/>
            <a:ext cx="4350000" cy="96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500"/>
              <a:buFont typeface="Playfair Display"/>
              <a:buNone/>
              <a:defRPr sz="5333"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9pPr>
          </a:lstStyle>
          <a:p>
            <a:r>
              <a:rPr lang="en-US"/>
              <a:t>Click to edit Master title style</a:t>
            </a:r>
            <a:endParaRPr/>
          </a:p>
        </p:txBody>
      </p:sp>
      <p:sp>
        <p:nvSpPr>
          <p:cNvPr id="118" name="Google Shape;118;p24"/>
          <p:cNvSpPr txBox="1">
            <a:spLocks noGrp="1"/>
          </p:cNvSpPr>
          <p:nvPr>
            <p:ph type="subTitle" idx="1"/>
          </p:nvPr>
        </p:nvSpPr>
        <p:spPr>
          <a:xfrm>
            <a:off x="6492251" y="3601692"/>
            <a:ext cx="4350000" cy="5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r>
              <a:rPr lang="en-US"/>
              <a:t>Click to edit Master subtitle style</a:t>
            </a:r>
            <a:endParaRPr/>
          </a:p>
        </p:txBody>
      </p:sp>
      <p:sp>
        <p:nvSpPr>
          <p:cNvPr id="119" name="Google Shape;119;p24"/>
          <p:cNvSpPr txBox="1">
            <a:spLocks noGrp="1"/>
          </p:cNvSpPr>
          <p:nvPr>
            <p:ph type="title" idx="2" hasCustomPrompt="1"/>
          </p:nvPr>
        </p:nvSpPr>
        <p:spPr>
          <a:xfrm>
            <a:off x="1349751" y="1517400"/>
            <a:ext cx="4644400" cy="3823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2100"/>
              <a:buFont typeface="Playfair Display"/>
              <a:buNone/>
              <a:defRPr sz="26666"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800">
                <a:solidFill>
                  <a:schemeClr val="lt1"/>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429160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0"/>
        <p:cNvGrpSpPr/>
        <p:nvPr/>
      </p:nvGrpSpPr>
      <p:grpSpPr>
        <a:xfrm>
          <a:off x="0" y="0"/>
          <a:ext cx="0" cy="0"/>
          <a:chOff x="0" y="0"/>
          <a:chExt cx="0" cy="0"/>
        </a:xfrm>
      </p:grpSpPr>
      <p:sp>
        <p:nvSpPr>
          <p:cNvPr id="121" name="Google Shape;121;p25"/>
          <p:cNvSpPr/>
          <p:nvPr/>
        </p:nvSpPr>
        <p:spPr>
          <a:xfrm>
            <a:off x="6096067" y="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25"/>
          <p:cNvSpPr txBox="1">
            <a:spLocks noGrp="1"/>
          </p:cNvSpPr>
          <p:nvPr>
            <p:ph type="title"/>
          </p:nvPr>
        </p:nvSpPr>
        <p:spPr>
          <a:xfrm>
            <a:off x="7254233" y="2093264"/>
            <a:ext cx="3986800" cy="11428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100"/>
              <a:buFont typeface="Montserrat"/>
              <a:buNone/>
              <a:defRPr sz="3333" b="1">
                <a:solidFill>
                  <a:schemeClr val="lt1"/>
                </a:solidFill>
              </a:defRPr>
            </a:lvl1pPr>
            <a:lvl2pPr lvl="1" algn="l" rtl="0">
              <a:spcBef>
                <a:spcPts val="0"/>
              </a:spcBef>
              <a:spcAft>
                <a:spcPts val="0"/>
              </a:spcAft>
              <a:buSzPts val="2100"/>
              <a:buFont typeface="Montserrat"/>
              <a:buNone/>
              <a:defRPr sz="2800" b="1">
                <a:latin typeface="Montserrat"/>
                <a:ea typeface="Montserrat"/>
                <a:cs typeface="Montserrat"/>
                <a:sym typeface="Montserrat"/>
              </a:defRPr>
            </a:lvl2pPr>
            <a:lvl3pPr lvl="2" algn="l" rtl="0">
              <a:spcBef>
                <a:spcPts val="0"/>
              </a:spcBef>
              <a:spcAft>
                <a:spcPts val="0"/>
              </a:spcAft>
              <a:buSzPts val="2100"/>
              <a:buFont typeface="Montserrat"/>
              <a:buNone/>
              <a:defRPr sz="2800" b="1">
                <a:latin typeface="Montserrat"/>
                <a:ea typeface="Montserrat"/>
                <a:cs typeface="Montserrat"/>
                <a:sym typeface="Montserrat"/>
              </a:defRPr>
            </a:lvl3pPr>
            <a:lvl4pPr lvl="3" algn="l" rtl="0">
              <a:spcBef>
                <a:spcPts val="0"/>
              </a:spcBef>
              <a:spcAft>
                <a:spcPts val="0"/>
              </a:spcAft>
              <a:buSzPts val="2100"/>
              <a:buFont typeface="Montserrat"/>
              <a:buNone/>
              <a:defRPr sz="2800" b="1">
                <a:latin typeface="Montserrat"/>
                <a:ea typeface="Montserrat"/>
                <a:cs typeface="Montserrat"/>
                <a:sym typeface="Montserrat"/>
              </a:defRPr>
            </a:lvl4pPr>
            <a:lvl5pPr lvl="4" algn="l" rtl="0">
              <a:spcBef>
                <a:spcPts val="0"/>
              </a:spcBef>
              <a:spcAft>
                <a:spcPts val="0"/>
              </a:spcAft>
              <a:buSzPts val="2100"/>
              <a:buFont typeface="Montserrat"/>
              <a:buNone/>
              <a:defRPr sz="2800" b="1">
                <a:latin typeface="Montserrat"/>
                <a:ea typeface="Montserrat"/>
                <a:cs typeface="Montserrat"/>
                <a:sym typeface="Montserrat"/>
              </a:defRPr>
            </a:lvl5pPr>
            <a:lvl6pPr lvl="5" algn="l" rtl="0">
              <a:spcBef>
                <a:spcPts val="0"/>
              </a:spcBef>
              <a:spcAft>
                <a:spcPts val="0"/>
              </a:spcAft>
              <a:buSzPts val="2100"/>
              <a:buFont typeface="Montserrat"/>
              <a:buNone/>
              <a:defRPr sz="2800" b="1">
                <a:latin typeface="Montserrat"/>
                <a:ea typeface="Montserrat"/>
                <a:cs typeface="Montserrat"/>
                <a:sym typeface="Montserrat"/>
              </a:defRPr>
            </a:lvl6pPr>
            <a:lvl7pPr lvl="6" algn="l" rtl="0">
              <a:spcBef>
                <a:spcPts val="0"/>
              </a:spcBef>
              <a:spcAft>
                <a:spcPts val="0"/>
              </a:spcAft>
              <a:buSzPts val="2100"/>
              <a:buFont typeface="Montserrat"/>
              <a:buNone/>
              <a:defRPr sz="2800" b="1">
                <a:latin typeface="Montserrat"/>
                <a:ea typeface="Montserrat"/>
                <a:cs typeface="Montserrat"/>
                <a:sym typeface="Montserrat"/>
              </a:defRPr>
            </a:lvl7pPr>
            <a:lvl8pPr lvl="7" algn="l" rtl="0">
              <a:spcBef>
                <a:spcPts val="0"/>
              </a:spcBef>
              <a:spcAft>
                <a:spcPts val="0"/>
              </a:spcAft>
              <a:buSzPts val="2100"/>
              <a:buFont typeface="Montserrat"/>
              <a:buNone/>
              <a:defRPr sz="2800" b="1">
                <a:latin typeface="Montserrat"/>
                <a:ea typeface="Montserrat"/>
                <a:cs typeface="Montserrat"/>
                <a:sym typeface="Montserrat"/>
              </a:defRPr>
            </a:lvl8pPr>
            <a:lvl9pPr lvl="8" algn="l"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123" name="Google Shape;123;p25"/>
          <p:cNvSpPr txBox="1">
            <a:spLocks noGrp="1"/>
          </p:cNvSpPr>
          <p:nvPr>
            <p:ph type="subTitle" idx="1"/>
          </p:nvPr>
        </p:nvSpPr>
        <p:spPr>
          <a:xfrm>
            <a:off x="7254033" y="3252660"/>
            <a:ext cx="3986800" cy="1506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1434930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4"/>
        <p:cNvGrpSpPr/>
        <p:nvPr/>
      </p:nvGrpSpPr>
      <p:grpSpPr>
        <a:xfrm>
          <a:off x="0" y="0"/>
          <a:ext cx="0" cy="0"/>
          <a:chOff x="0" y="0"/>
          <a:chExt cx="0" cy="0"/>
        </a:xfrm>
      </p:grpSpPr>
      <p:sp>
        <p:nvSpPr>
          <p:cNvPr id="125" name="Google Shape;125;p26"/>
          <p:cNvSpPr/>
          <p:nvPr/>
        </p:nvSpPr>
        <p:spPr>
          <a:xfrm>
            <a:off x="0" y="-67"/>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26"/>
          <p:cNvSpPr txBox="1">
            <a:spLocks noGrp="1"/>
          </p:cNvSpPr>
          <p:nvPr>
            <p:ph type="title"/>
          </p:nvPr>
        </p:nvSpPr>
        <p:spPr>
          <a:xfrm>
            <a:off x="951167" y="2313733"/>
            <a:ext cx="3986800" cy="768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500"/>
              <a:buFont typeface="Playfair Display"/>
              <a:buNone/>
              <a:defRPr sz="3333" b="1">
                <a:solidFill>
                  <a:schemeClr val="lt1"/>
                </a:solidFill>
                <a:latin typeface="Playfair Display"/>
                <a:ea typeface="Playfair Display"/>
                <a:cs typeface="Playfair Display"/>
                <a:sym typeface="Playfair Display"/>
              </a:defRPr>
            </a:lvl1pPr>
            <a:lvl2pPr lvl="1" algn="r" rtl="0">
              <a:spcBef>
                <a:spcPts val="0"/>
              </a:spcBef>
              <a:spcAft>
                <a:spcPts val="0"/>
              </a:spcAft>
              <a:buSzPts val="2100"/>
              <a:buFont typeface="Montserrat"/>
              <a:buNone/>
              <a:defRPr sz="2800" b="1">
                <a:latin typeface="Montserrat"/>
                <a:ea typeface="Montserrat"/>
                <a:cs typeface="Montserrat"/>
                <a:sym typeface="Montserrat"/>
              </a:defRPr>
            </a:lvl2pPr>
            <a:lvl3pPr lvl="2" algn="r" rtl="0">
              <a:spcBef>
                <a:spcPts val="0"/>
              </a:spcBef>
              <a:spcAft>
                <a:spcPts val="0"/>
              </a:spcAft>
              <a:buSzPts val="2100"/>
              <a:buFont typeface="Montserrat"/>
              <a:buNone/>
              <a:defRPr sz="2800" b="1">
                <a:latin typeface="Montserrat"/>
                <a:ea typeface="Montserrat"/>
                <a:cs typeface="Montserrat"/>
                <a:sym typeface="Montserrat"/>
              </a:defRPr>
            </a:lvl3pPr>
            <a:lvl4pPr lvl="3" algn="r" rtl="0">
              <a:spcBef>
                <a:spcPts val="0"/>
              </a:spcBef>
              <a:spcAft>
                <a:spcPts val="0"/>
              </a:spcAft>
              <a:buSzPts val="2100"/>
              <a:buFont typeface="Montserrat"/>
              <a:buNone/>
              <a:defRPr sz="2800" b="1">
                <a:latin typeface="Montserrat"/>
                <a:ea typeface="Montserrat"/>
                <a:cs typeface="Montserrat"/>
                <a:sym typeface="Montserrat"/>
              </a:defRPr>
            </a:lvl4pPr>
            <a:lvl5pPr lvl="4" algn="r" rtl="0">
              <a:spcBef>
                <a:spcPts val="0"/>
              </a:spcBef>
              <a:spcAft>
                <a:spcPts val="0"/>
              </a:spcAft>
              <a:buSzPts val="2100"/>
              <a:buFont typeface="Montserrat"/>
              <a:buNone/>
              <a:defRPr sz="2800" b="1">
                <a:latin typeface="Montserrat"/>
                <a:ea typeface="Montserrat"/>
                <a:cs typeface="Montserrat"/>
                <a:sym typeface="Montserrat"/>
              </a:defRPr>
            </a:lvl5pPr>
            <a:lvl6pPr lvl="5" algn="r" rtl="0">
              <a:spcBef>
                <a:spcPts val="0"/>
              </a:spcBef>
              <a:spcAft>
                <a:spcPts val="0"/>
              </a:spcAft>
              <a:buSzPts val="2100"/>
              <a:buFont typeface="Montserrat"/>
              <a:buNone/>
              <a:defRPr sz="2800" b="1">
                <a:latin typeface="Montserrat"/>
                <a:ea typeface="Montserrat"/>
                <a:cs typeface="Montserrat"/>
                <a:sym typeface="Montserrat"/>
              </a:defRPr>
            </a:lvl6pPr>
            <a:lvl7pPr lvl="6" algn="r" rtl="0">
              <a:spcBef>
                <a:spcPts val="0"/>
              </a:spcBef>
              <a:spcAft>
                <a:spcPts val="0"/>
              </a:spcAft>
              <a:buSzPts val="2100"/>
              <a:buFont typeface="Montserrat"/>
              <a:buNone/>
              <a:defRPr sz="2800" b="1">
                <a:latin typeface="Montserrat"/>
                <a:ea typeface="Montserrat"/>
                <a:cs typeface="Montserrat"/>
                <a:sym typeface="Montserrat"/>
              </a:defRPr>
            </a:lvl7pPr>
            <a:lvl8pPr lvl="7" algn="r" rtl="0">
              <a:spcBef>
                <a:spcPts val="0"/>
              </a:spcBef>
              <a:spcAft>
                <a:spcPts val="0"/>
              </a:spcAft>
              <a:buSzPts val="2100"/>
              <a:buFont typeface="Montserrat"/>
              <a:buNone/>
              <a:defRPr sz="2800" b="1">
                <a:latin typeface="Montserrat"/>
                <a:ea typeface="Montserrat"/>
                <a:cs typeface="Montserrat"/>
                <a:sym typeface="Montserrat"/>
              </a:defRPr>
            </a:lvl8pPr>
            <a:lvl9pPr lvl="8" algn="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127" name="Google Shape;127;p26"/>
          <p:cNvSpPr txBox="1">
            <a:spLocks noGrp="1"/>
          </p:cNvSpPr>
          <p:nvPr>
            <p:ph type="subTitle" idx="1"/>
          </p:nvPr>
        </p:nvSpPr>
        <p:spPr>
          <a:xfrm>
            <a:off x="950967" y="3082667"/>
            <a:ext cx="3986800" cy="1461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3594505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flipH="1">
            <a:off x="1191600" y="2003667"/>
            <a:ext cx="3812000" cy="172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130" name="Google Shape;130;p27"/>
          <p:cNvSpPr txBox="1">
            <a:spLocks noGrp="1"/>
          </p:cNvSpPr>
          <p:nvPr>
            <p:ph type="subTitle" idx="1"/>
          </p:nvPr>
        </p:nvSpPr>
        <p:spPr>
          <a:xfrm flipH="1">
            <a:off x="1191600" y="3730300"/>
            <a:ext cx="3812000" cy="1124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1372713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953871" y="1999733"/>
            <a:ext cx="4729200" cy="2191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1pPr>
            <a:lvl2pPr lvl="1"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2pPr>
            <a:lvl3pPr lvl="2"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3pPr>
            <a:lvl4pPr lvl="3"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4pPr>
            <a:lvl5pPr lvl="4"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5pPr>
            <a:lvl6pPr lvl="5"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6pPr>
            <a:lvl7pPr lvl="6"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7pPr>
            <a:lvl8pPr lvl="7"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8pPr>
            <a:lvl9pPr lvl="8" rtl="0">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9pPr>
          </a:lstStyle>
          <a:p>
            <a:r>
              <a:rPr lang="en-US"/>
              <a:t>Click to edit Master title style</a:t>
            </a:r>
            <a:endParaRPr/>
          </a:p>
        </p:txBody>
      </p:sp>
      <p:sp>
        <p:nvSpPr>
          <p:cNvPr id="133" name="Google Shape;133;p28"/>
          <p:cNvSpPr txBox="1">
            <a:spLocks noGrp="1"/>
          </p:cNvSpPr>
          <p:nvPr>
            <p:ph type="subTitle" idx="1"/>
          </p:nvPr>
        </p:nvSpPr>
        <p:spPr>
          <a:xfrm>
            <a:off x="950967" y="4094267"/>
            <a:ext cx="4729200" cy="7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34" name="Google Shape;134;p28"/>
          <p:cNvSpPr/>
          <p:nvPr/>
        </p:nvSpPr>
        <p:spPr>
          <a:xfrm>
            <a:off x="6096000" y="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8114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dk2"/>
        </a:solidFill>
        <a:effectLst/>
      </p:bgPr>
    </p:bg>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951000" y="719200"/>
            <a:ext cx="10290000" cy="728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Montserrat"/>
              <a:buNone/>
              <a:defRPr sz="3333" b="1">
                <a:solidFill>
                  <a:schemeClr val="lt1"/>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137" name="Google Shape;137;p29"/>
          <p:cNvSpPr txBox="1">
            <a:spLocks noGrp="1"/>
          </p:cNvSpPr>
          <p:nvPr>
            <p:ph type="body" idx="1"/>
          </p:nvPr>
        </p:nvSpPr>
        <p:spPr>
          <a:xfrm>
            <a:off x="950967" y="1604567"/>
            <a:ext cx="10290000" cy="45280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lt1"/>
              </a:buClr>
              <a:buSzPts val="1000"/>
              <a:buChar char="●"/>
              <a:defRPr sz="1600">
                <a:solidFill>
                  <a:schemeClr val="lt1"/>
                </a:solidFill>
              </a:defRPr>
            </a:lvl1pPr>
            <a:lvl2pPr marL="1219170" lvl="1" indent="-389457" rtl="0">
              <a:spcBef>
                <a:spcPts val="0"/>
              </a:spcBef>
              <a:spcAft>
                <a:spcPts val="0"/>
              </a:spcAft>
              <a:buClr>
                <a:schemeClr val="lt1"/>
              </a:buClr>
              <a:buSzPts val="1000"/>
              <a:buFont typeface="Roboto Condensed Light"/>
              <a:buChar char="○"/>
              <a:defRPr sz="1600">
                <a:solidFill>
                  <a:schemeClr val="lt1"/>
                </a:solidFill>
              </a:defRPr>
            </a:lvl2pPr>
            <a:lvl3pPr marL="1828754" lvl="2" indent="-389457" rtl="0">
              <a:spcBef>
                <a:spcPts val="0"/>
              </a:spcBef>
              <a:spcAft>
                <a:spcPts val="0"/>
              </a:spcAft>
              <a:buClr>
                <a:schemeClr val="lt1"/>
              </a:buClr>
              <a:buSzPts val="1000"/>
              <a:buFont typeface="Roboto Condensed Light"/>
              <a:buChar char="■"/>
              <a:defRPr sz="1600">
                <a:solidFill>
                  <a:schemeClr val="lt1"/>
                </a:solidFill>
              </a:defRPr>
            </a:lvl3pPr>
            <a:lvl4pPr marL="2438339" lvl="3" indent="-389457" rtl="0">
              <a:spcBef>
                <a:spcPts val="0"/>
              </a:spcBef>
              <a:spcAft>
                <a:spcPts val="0"/>
              </a:spcAft>
              <a:buClr>
                <a:schemeClr val="lt1"/>
              </a:buClr>
              <a:buSzPts val="1000"/>
              <a:buFont typeface="Roboto Condensed Light"/>
              <a:buChar char="●"/>
              <a:defRPr sz="1600">
                <a:solidFill>
                  <a:schemeClr val="lt1"/>
                </a:solidFill>
              </a:defRPr>
            </a:lvl4pPr>
            <a:lvl5pPr marL="3047924" lvl="4" indent="-389457" rtl="0">
              <a:spcBef>
                <a:spcPts val="0"/>
              </a:spcBef>
              <a:spcAft>
                <a:spcPts val="0"/>
              </a:spcAft>
              <a:buClr>
                <a:schemeClr val="lt1"/>
              </a:buClr>
              <a:buSzPts val="1000"/>
              <a:buFont typeface="Roboto Condensed Light"/>
              <a:buChar char="○"/>
              <a:defRPr sz="1600">
                <a:solidFill>
                  <a:schemeClr val="lt1"/>
                </a:solidFill>
              </a:defRPr>
            </a:lvl5pPr>
            <a:lvl6pPr marL="3657509" lvl="5" indent="-389457" rtl="0">
              <a:spcBef>
                <a:spcPts val="0"/>
              </a:spcBef>
              <a:spcAft>
                <a:spcPts val="0"/>
              </a:spcAft>
              <a:buClr>
                <a:schemeClr val="lt1"/>
              </a:buClr>
              <a:buSzPts val="1000"/>
              <a:buFont typeface="Roboto Condensed Light"/>
              <a:buChar char="■"/>
              <a:defRPr sz="1600">
                <a:solidFill>
                  <a:schemeClr val="lt1"/>
                </a:solidFill>
              </a:defRPr>
            </a:lvl6pPr>
            <a:lvl7pPr marL="4267093" lvl="6" indent="-389457" rtl="0">
              <a:spcBef>
                <a:spcPts val="0"/>
              </a:spcBef>
              <a:spcAft>
                <a:spcPts val="0"/>
              </a:spcAft>
              <a:buClr>
                <a:schemeClr val="lt1"/>
              </a:buClr>
              <a:buSzPts val="1000"/>
              <a:buFont typeface="Roboto Condensed Light"/>
              <a:buChar char="●"/>
              <a:defRPr sz="1600">
                <a:solidFill>
                  <a:schemeClr val="lt1"/>
                </a:solidFill>
              </a:defRPr>
            </a:lvl7pPr>
            <a:lvl8pPr marL="4876678" lvl="7" indent="-389457" rtl="0">
              <a:spcBef>
                <a:spcPts val="0"/>
              </a:spcBef>
              <a:spcAft>
                <a:spcPts val="0"/>
              </a:spcAft>
              <a:buClr>
                <a:schemeClr val="lt1"/>
              </a:buClr>
              <a:buSzPts val="1000"/>
              <a:buFont typeface="Roboto Condensed Light"/>
              <a:buChar char="○"/>
              <a:defRPr sz="1600">
                <a:solidFill>
                  <a:schemeClr val="lt1"/>
                </a:solidFill>
              </a:defRPr>
            </a:lvl8pPr>
            <a:lvl9pPr marL="5486263" lvl="8" indent="-389457" rtl="0">
              <a:spcBef>
                <a:spcPts val="0"/>
              </a:spcBef>
              <a:spcAft>
                <a:spcPts val="0"/>
              </a:spcAft>
              <a:buClr>
                <a:schemeClr val="lt1"/>
              </a:buClr>
              <a:buSzPts val="1000"/>
              <a:buFont typeface="Roboto Condensed Light"/>
              <a:buChar char="■"/>
              <a:defRPr sz="160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733845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38"/>
        <p:cNvGrpSpPr/>
        <p:nvPr/>
      </p:nvGrpSpPr>
      <p:grpSpPr>
        <a:xfrm>
          <a:off x="0" y="0"/>
          <a:ext cx="0" cy="0"/>
          <a:chOff x="0" y="0"/>
          <a:chExt cx="0" cy="0"/>
        </a:xfrm>
      </p:grpSpPr>
      <p:sp>
        <p:nvSpPr>
          <p:cNvPr id="139" name="Google Shape;139;p30"/>
          <p:cNvSpPr/>
          <p:nvPr/>
        </p:nvSpPr>
        <p:spPr>
          <a:xfrm>
            <a:off x="3033"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30"/>
          <p:cNvSpPr/>
          <p:nvPr/>
        </p:nvSpPr>
        <p:spPr>
          <a:xfrm>
            <a:off x="7862000" y="-8533"/>
            <a:ext cx="433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30"/>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30"/>
          <p:cNvSpPr txBox="1">
            <a:spLocks noGrp="1"/>
          </p:cNvSpPr>
          <p:nvPr>
            <p:ph type="title"/>
          </p:nvPr>
        </p:nvSpPr>
        <p:spPr>
          <a:xfrm>
            <a:off x="2469100" y="1690500"/>
            <a:ext cx="7262800" cy="2858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layfair Display"/>
              <a:buNone/>
              <a:defRPr sz="17333" b="1">
                <a:latin typeface="Playfair Display"/>
                <a:ea typeface="Playfair Display"/>
                <a:cs typeface="Playfair Display"/>
                <a:sym typeface="Playfair Display"/>
              </a:defRPr>
            </a:lvl1pPr>
            <a:lvl2pPr lvl="1" rtl="0">
              <a:spcBef>
                <a:spcPts val="0"/>
              </a:spcBef>
              <a:spcAft>
                <a:spcPts val="0"/>
              </a:spcAft>
              <a:buSzPts val="5000"/>
              <a:buFont typeface="Playfair Display"/>
              <a:buNone/>
              <a:defRPr sz="6667">
                <a:latin typeface="Playfair Display"/>
                <a:ea typeface="Playfair Display"/>
                <a:cs typeface="Playfair Display"/>
                <a:sym typeface="Playfair Display"/>
              </a:defRPr>
            </a:lvl2pPr>
            <a:lvl3pPr lvl="2" rtl="0">
              <a:spcBef>
                <a:spcPts val="0"/>
              </a:spcBef>
              <a:spcAft>
                <a:spcPts val="0"/>
              </a:spcAft>
              <a:buSzPts val="5000"/>
              <a:buFont typeface="Playfair Display"/>
              <a:buNone/>
              <a:defRPr sz="6667">
                <a:latin typeface="Playfair Display"/>
                <a:ea typeface="Playfair Display"/>
                <a:cs typeface="Playfair Display"/>
                <a:sym typeface="Playfair Display"/>
              </a:defRPr>
            </a:lvl3pPr>
            <a:lvl4pPr lvl="3" rtl="0">
              <a:spcBef>
                <a:spcPts val="0"/>
              </a:spcBef>
              <a:spcAft>
                <a:spcPts val="0"/>
              </a:spcAft>
              <a:buSzPts val="5000"/>
              <a:buFont typeface="Playfair Display"/>
              <a:buNone/>
              <a:defRPr sz="6667">
                <a:latin typeface="Playfair Display"/>
                <a:ea typeface="Playfair Display"/>
                <a:cs typeface="Playfair Display"/>
                <a:sym typeface="Playfair Display"/>
              </a:defRPr>
            </a:lvl4pPr>
            <a:lvl5pPr lvl="4" rtl="0">
              <a:spcBef>
                <a:spcPts val="0"/>
              </a:spcBef>
              <a:spcAft>
                <a:spcPts val="0"/>
              </a:spcAft>
              <a:buSzPts val="5000"/>
              <a:buFont typeface="Playfair Display"/>
              <a:buNone/>
              <a:defRPr sz="6667">
                <a:latin typeface="Playfair Display"/>
                <a:ea typeface="Playfair Display"/>
                <a:cs typeface="Playfair Display"/>
                <a:sym typeface="Playfair Display"/>
              </a:defRPr>
            </a:lvl5pPr>
            <a:lvl6pPr lvl="5" rtl="0">
              <a:spcBef>
                <a:spcPts val="0"/>
              </a:spcBef>
              <a:spcAft>
                <a:spcPts val="0"/>
              </a:spcAft>
              <a:buSzPts val="5000"/>
              <a:buFont typeface="Playfair Display"/>
              <a:buNone/>
              <a:defRPr sz="6667">
                <a:latin typeface="Playfair Display"/>
                <a:ea typeface="Playfair Display"/>
                <a:cs typeface="Playfair Display"/>
                <a:sym typeface="Playfair Display"/>
              </a:defRPr>
            </a:lvl6pPr>
            <a:lvl7pPr lvl="6" rtl="0">
              <a:spcBef>
                <a:spcPts val="0"/>
              </a:spcBef>
              <a:spcAft>
                <a:spcPts val="0"/>
              </a:spcAft>
              <a:buSzPts val="5000"/>
              <a:buFont typeface="Playfair Display"/>
              <a:buNone/>
              <a:defRPr sz="6667">
                <a:latin typeface="Playfair Display"/>
                <a:ea typeface="Playfair Display"/>
                <a:cs typeface="Playfair Display"/>
                <a:sym typeface="Playfair Display"/>
              </a:defRPr>
            </a:lvl7pPr>
            <a:lvl8pPr lvl="7" rtl="0">
              <a:spcBef>
                <a:spcPts val="0"/>
              </a:spcBef>
              <a:spcAft>
                <a:spcPts val="0"/>
              </a:spcAft>
              <a:buSzPts val="5000"/>
              <a:buFont typeface="Playfair Display"/>
              <a:buNone/>
              <a:defRPr sz="6667">
                <a:latin typeface="Playfair Display"/>
                <a:ea typeface="Playfair Display"/>
                <a:cs typeface="Playfair Display"/>
                <a:sym typeface="Playfair Display"/>
              </a:defRPr>
            </a:lvl8pPr>
            <a:lvl9pPr lvl="8" rtl="0">
              <a:spcBef>
                <a:spcPts val="0"/>
              </a:spcBef>
              <a:spcAft>
                <a:spcPts val="0"/>
              </a:spcAft>
              <a:buSzPts val="5000"/>
              <a:buFont typeface="Playfair Display"/>
              <a:buNone/>
              <a:defRPr sz="6667">
                <a:latin typeface="Playfair Display"/>
                <a:ea typeface="Playfair Display"/>
                <a:cs typeface="Playfair Display"/>
                <a:sym typeface="Playfair Display"/>
              </a:defRPr>
            </a:lvl9pPr>
          </a:lstStyle>
          <a:p>
            <a:r>
              <a:rPr lang="en-US"/>
              <a:t>Click to edit Master title style</a:t>
            </a:r>
            <a:endParaRPr/>
          </a:p>
        </p:txBody>
      </p:sp>
      <p:sp>
        <p:nvSpPr>
          <p:cNvPr id="143" name="Google Shape;143;p30"/>
          <p:cNvSpPr txBox="1">
            <a:spLocks noGrp="1"/>
          </p:cNvSpPr>
          <p:nvPr>
            <p:ph type="subTitle" idx="1"/>
          </p:nvPr>
        </p:nvSpPr>
        <p:spPr>
          <a:xfrm>
            <a:off x="2464600" y="4249500"/>
            <a:ext cx="7262800" cy="9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2133">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500116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dk2"/>
        </a:solidFill>
        <a:effectLst/>
      </p:bgPr>
    </p:bg>
    <p:spTree>
      <p:nvGrpSpPr>
        <p:cNvPr id="1" name="Shape 144"/>
        <p:cNvGrpSpPr/>
        <p:nvPr/>
      </p:nvGrpSpPr>
      <p:grpSpPr>
        <a:xfrm>
          <a:off x="0" y="0"/>
          <a:ext cx="0" cy="0"/>
          <a:chOff x="0" y="0"/>
          <a:chExt cx="0" cy="0"/>
        </a:xfrm>
      </p:grpSpPr>
      <p:sp>
        <p:nvSpPr>
          <p:cNvPr id="145" name="Google Shape;145;p31"/>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31"/>
          <p:cNvSpPr txBox="1">
            <a:spLocks noGrp="1"/>
          </p:cNvSpPr>
          <p:nvPr>
            <p:ph type="body" idx="1"/>
          </p:nvPr>
        </p:nvSpPr>
        <p:spPr>
          <a:xfrm>
            <a:off x="2819200" y="2571401"/>
            <a:ext cx="6553600" cy="2898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Char char="●"/>
              <a:defRPr/>
            </a:lvl1pPr>
            <a:lvl2pPr marL="1219170" lvl="1" indent="-423323" rtl="0">
              <a:spcBef>
                <a:spcPts val="1333"/>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147" name="Google Shape;147;p31"/>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4302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90000" y="719200"/>
            <a:ext cx="10412000" cy="728000"/>
          </a:xfrm>
          <a:prstGeom prst="rect">
            <a:avLst/>
          </a:prstGeom>
        </p:spPr>
        <p:txBody>
          <a:bodyPr spcFirstLastPara="1" wrap="square" lIns="91425" tIns="91425" rIns="91425" bIns="91425" anchor="t" anchorCtr="0">
            <a:noAutofit/>
          </a:bodyPr>
          <a:lstStyle>
            <a:lvl1pPr lvl="0" algn="l">
              <a:spcBef>
                <a:spcPts val="0"/>
              </a:spcBef>
              <a:spcAft>
                <a:spcPts val="0"/>
              </a:spcAft>
              <a:buSzPts val="2100"/>
              <a:buFont typeface="Montserrat"/>
              <a:buNone/>
              <a:defRPr sz="3333"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19" name="Google Shape;19;p4"/>
          <p:cNvSpPr txBox="1">
            <a:spLocks noGrp="1"/>
          </p:cNvSpPr>
          <p:nvPr>
            <p:ph type="body" idx="1"/>
          </p:nvPr>
        </p:nvSpPr>
        <p:spPr>
          <a:xfrm>
            <a:off x="950967" y="1604567"/>
            <a:ext cx="10290000" cy="4528000"/>
          </a:xfrm>
          <a:prstGeom prst="rect">
            <a:avLst/>
          </a:prstGeom>
        </p:spPr>
        <p:txBody>
          <a:bodyPr spcFirstLastPara="1" wrap="square" lIns="91425" tIns="91425" rIns="91425" bIns="91425" anchor="t" anchorCtr="0">
            <a:noAutofit/>
          </a:bodyPr>
          <a:lstStyle>
            <a:lvl1pPr marL="609585" lvl="0" indent="-389457">
              <a:lnSpc>
                <a:spcPct val="100000"/>
              </a:lnSpc>
              <a:spcBef>
                <a:spcPts val="0"/>
              </a:spcBef>
              <a:spcAft>
                <a:spcPts val="0"/>
              </a:spcAft>
              <a:buClr>
                <a:schemeClr val="lt1"/>
              </a:buClr>
              <a:buSzPts val="1000"/>
              <a:buAutoNum type="arabicPeriod"/>
              <a:defRPr sz="1600">
                <a:solidFill>
                  <a:schemeClr val="lt1"/>
                </a:solidFill>
              </a:defRPr>
            </a:lvl1pPr>
            <a:lvl2pPr marL="1219170" lvl="1" indent="-389457">
              <a:spcBef>
                <a:spcPts val="0"/>
              </a:spcBef>
              <a:spcAft>
                <a:spcPts val="0"/>
              </a:spcAft>
              <a:buClr>
                <a:schemeClr val="lt1"/>
              </a:buClr>
              <a:buSzPts val="1000"/>
              <a:buFont typeface="Roboto Condensed Light"/>
              <a:buAutoNum type="alphaLcPeriod"/>
              <a:defRPr sz="1600">
                <a:solidFill>
                  <a:schemeClr val="lt1"/>
                </a:solidFill>
              </a:defRPr>
            </a:lvl2pPr>
            <a:lvl3pPr marL="1828754" lvl="2" indent="-389457">
              <a:spcBef>
                <a:spcPts val="0"/>
              </a:spcBef>
              <a:spcAft>
                <a:spcPts val="0"/>
              </a:spcAft>
              <a:buClr>
                <a:schemeClr val="lt1"/>
              </a:buClr>
              <a:buSzPts val="1000"/>
              <a:buFont typeface="Roboto Condensed Light"/>
              <a:buAutoNum type="romanLcPeriod"/>
              <a:defRPr sz="1600">
                <a:solidFill>
                  <a:schemeClr val="lt1"/>
                </a:solidFill>
              </a:defRPr>
            </a:lvl3pPr>
            <a:lvl4pPr marL="2438339" lvl="3" indent="-389457">
              <a:spcBef>
                <a:spcPts val="0"/>
              </a:spcBef>
              <a:spcAft>
                <a:spcPts val="0"/>
              </a:spcAft>
              <a:buClr>
                <a:schemeClr val="lt1"/>
              </a:buClr>
              <a:buSzPts val="1000"/>
              <a:buFont typeface="Roboto Condensed Light"/>
              <a:buAutoNum type="arabicPeriod"/>
              <a:defRPr sz="1600">
                <a:solidFill>
                  <a:schemeClr val="lt1"/>
                </a:solidFill>
              </a:defRPr>
            </a:lvl4pPr>
            <a:lvl5pPr marL="3047924" lvl="4" indent="-389457">
              <a:spcBef>
                <a:spcPts val="0"/>
              </a:spcBef>
              <a:spcAft>
                <a:spcPts val="0"/>
              </a:spcAft>
              <a:buClr>
                <a:schemeClr val="lt1"/>
              </a:buClr>
              <a:buSzPts val="1000"/>
              <a:buFont typeface="Roboto Condensed Light"/>
              <a:buAutoNum type="alphaLcPeriod"/>
              <a:defRPr sz="1600">
                <a:solidFill>
                  <a:schemeClr val="lt1"/>
                </a:solidFill>
              </a:defRPr>
            </a:lvl5pPr>
            <a:lvl6pPr marL="3657509" lvl="5" indent="-389457">
              <a:spcBef>
                <a:spcPts val="0"/>
              </a:spcBef>
              <a:spcAft>
                <a:spcPts val="0"/>
              </a:spcAft>
              <a:buClr>
                <a:schemeClr val="lt1"/>
              </a:buClr>
              <a:buSzPts val="1000"/>
              <a:buFont typeface="Roboto Condensed Light"/>
              <a:buAutoNum type="romanLcPeriod"/>
              <a:defRPr sz="1600">
                <a:solidFill>
                  <a:schemeClr val="lt1"/>
                </a:solidFill>
              </a:defRPr>
            </a:lvl6pPr>
            <a:lvl7pPr marL="4267093" lvl="6" indent="-389457">
              <a:spcBef>
                <a:spcPts val="0"/>
              </a:spcBef>
              <a:spcAft>
                <a:spcPts val="0"/>
              </a:spcAft>
              <a:buClr>
                <a:schemeClr val="lt1"/>
              </a:buClr>
              <a:buSzPts val="1000"/>
              <a:buFont typeface="Roboto Condensed Light"/>
              <a:buAutoNum type="arabicPeriod"/>
              <a:defRPr sz="1600">
                <a:solidFill>
                  <a:schemeClr val="lt1"/>
                </a:solidFill>
              </a:defRPr>
            </a:lvl7pPr>
            <a:lvl8pPr marL="4876678" lvl="7" indent="-389457">
              <a:spcBef>
                <a:spcPts val="0"/>
              </a:spcBef>
              <a:spcAft>
                <a:spcPts val="0"/>
              </a:spcAft>
              <a:buClr>
                <a:schemeClr val="lt1"/>
              </a:buClr>
              <a:buSzPts val="1000"/>
              <a:buFont typeface="Roboto Condensed Light"/>
              <a:buAutoNum type="alphaLcPeriod"/>
              <a:defRPr sz="1600">
                <a:solidFill>
                  <a:schemeClr val="lt1"/>
                </a:solidFill>
              </a:defRPr>
            </a:lvl8pPr>
            <a:lvl9pPr marL="5486263" lvl="8" indent="-389457">
              <a:spcBef>
                <a:spcPts val="0"/>
              </a:spcBef>
              <a:spcAft>
                <a:spcPts val="0"/>
              </a:spcAft>
              <a:buClr>
                <a:schemeClr val="lt1"/>
              </a:buClr>
              <a:buSzPts val="1000"/>
              <a:buFont typeface="Roboto Condensed Light"/>
              <a:buAutoNum type="romanLcPeriod"/>
              <a:defRPr sz="160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9252512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48"/>
        <p:cNvGrpSpPr/>
        <p:nvPr/>
      </p:nvGrpSpPr>
      <p:grpSpPr>
        <a:xfrm>
          <a:off x="0" y="0"/>
          <a:ext cx="0" cy="0"/>
          <a:chOff x="0" y="0"/>
          <a:chExt cx="0" cy="0"/>
        </a:xfrm>
      </p:grpSpPr>
      <p:sp>
        <p:nvSpPr>
          <p:cNvPr id="149" name="Google Shape;149;p32"/>
          <p:cNvSpPr/>
          <p:nvPr/>
        </p:nvSpPr>
        <p:spPr>
          <a:xfrm flipH="1">
            <a:off x="0" y="0"/>
            <a:ext cx="3486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0" name="Google Shape;150;p32"/>
          <p:cNvSpPr txBox="1">
            <a:spLocks noGrp="1"/>
          </p:cNvSpPr>
          <p:nvPr>
            <p:ph type="subTitle" idx="1"/>
          </p:nvPr>
        </p:nvSpPr>
        <p:spPr>
          <a:xfrm flipH="1">
            <a:off x="6095428" y="3383800"/>
            <a:ext cx="4730400" cy="13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
        <p:nvSpPr>
          <p:cNvPr id="151" name="Google Shape;151;p32"/>
          <p:cNvSpPr txBox="1">
            <a:spLocks noGrp="1"/>
          </p:cNvSpPr>
          <p:nvPr>
            <p:ph type="title"/>
          </p:nvPr>
        </p:nvSpPr>
        <p:spPr>
          <a:xfrm flipH="1">
            <a:off x="6095428" y="2127800"/>
            <a:ext cx="4727200" cy="125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r>
              <a:rPr lang="en-US"/>
              <a:t>Click to edit Master title style</a:t>
            </a:r>
            <a:endParaRPr/>
          </a:p>
        </p:txBody>
      </p:sp>
      <p:sp>
        <p:nvSpPr>
          <p:cNvPr id="152" name="Google Shape;152;p32"/>
          <p:cNvSpPr>
            <a:spLocks noGrp="1"/>
          </p:cNvSpPr>
          <p:nvPr>
            <p:ph type="pic" idx="2"/>
          </p:nvPr>
        </p:nvSpPr>
        <p:spPr>
          <a:xfrm>
            <a:off x="1375133" y="719333"/>
            <a:ext cx="4247200" cy="5419200"/>
          </a:xfrm>
          <a:prstGeom prst="rect">
            <a:avLst/>
          </a:prstGeom>
          <a:noFill/>
          <a:ln>
            <a:noFill/>
          </a:ln>
        </p:spPr>
      </p:sp>
      <p:sp>
        <p:nvSpPr>
          <p:cNvPr id="153" name="Google Shape;153;p32"/>
          <p:cNvSpPr/>
          <p:nvPr/>
        </p:nvSpPr>
        <p:spPr>
          <a:xfrm flipH="1">
            <a:off x="11241133" y="-47833"/>
            <a:ext cx="9508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489112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154"/>
        <p:cNvGrpSpPr/>
        <p:nvPr/>
      </p:nvGrpSpPr>
      <p:grpSpPr>
        <a:xfrm>
          <a:off x="0" y="0"/>
          <a:ext cx="0" cy="0"/>
          <a:chOff x="0" y="0"/>
          <a:chExt cx="0" cy="0"/>
        </a:xfrm>
      </p:grpSpPr>
      <p:sp>
        <p:nvSpPr>
          <p:cNvPr id="155" name="Google Shape;155;p33"/>
          <p:cNvSpPr/>
          <p:nvPr/>
        </p:nvSpPr>
        <p:spPr>
          <a:xfrm>
            <a:off x="100" y="-86133"/>
            <a:ext cx="12192000" cy="805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33"/>
          <p:cNvSpPr/>
          <p:nvPr/>
        </p:nvSpPr>
        <p:spPr>
          <a:xfrm rot="10800000">
            <a:off x="133" y="6120061"/>
            <a:ext cx="12192000" cy="75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33"/>
          <p:cNvSpPr txBox="1">
            <a:spLocks noGrp="1"/>
          </p:cNvSpPr>
          <p:nvPr>
            <p:ph type="subTitle" idx="1"/>
          </p:nvPr>
        </p:nvSpPr>
        <p:spPr>
          <a:xfrm flipH="1">
            <a:off x="6449951" y="4582967"/>
            <a:ext cx="4200400" cy="13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8" name="Google Shape;158;p33"/>
          <p:cNvSpPr txBox="1">
            <a:spLocks noGrp="1"/>
          </p:cNvSpPr>
          <p:nvPr>
            <p:ph type="title"/>
          </p:nvPr>
        </p:nvSpPr>
        <p:spPr>
          <a:xfrm flipH="1">
            <a:off x="1541584" y="4628167"/>
            <a:ext cx="4727200" cy="125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r>
              <a:rPr lang="en-US"/>
              <a:t>Click to edit Master title style</a:t>
            </a:r>
            <a:endParaRPr/>
          </a:p>
        </p:txBody>
      </p:sp>
      <p:sp>
        <p:nvSpPr>
          <p:cNvPr id="159" name="Google Shape;159;p33"/>
          <p:cNvSpPr>
            <a:spLocks noGrp="1"/>
          </p:cNvSpPr>
          <p:nvPr>
            <p:ph type="pic" idx="2"/>
          </p:nvPr>
        </p:nvSpPr>
        <p:spPr>
          <a:xfrm>
            <a:off x="950967" y="1213867"/>
            <a:ext cx="10290000" cy="3273600"/>
          </a:xfrm>
          <a:prstGeom prst="rect">
            <a:avLst/>
          </a:prstGeom>
          <a:noFill/>
          <a:ln>
            <a:noFill/>
          </a:ln>
        </p:spPr>
      </p:sp>
    </p:spTree>
    <p:extLst>
      <p:ext uri="{BB962C8B-B14F-4D97-AF65-F5344CB8AC3E}">
        <p14:creationId xmlns:p14="http://schemas.microsoft.com/office/powerpoint/2010/main" val="15321240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9">
  <p:cSld name="Title and text 9">
    <p:bg>
      <p:bgPr>
        <a:solidFill>
          <a:schemeClr val="dk2"/>
        </a:solidFill>
        <a:effectLst/>
      </p:bgPr>
    </p:bg>
    <p:spTree>
      <p:nvGrpSpPr>
        <p:cNvPr id="1" name="Shape 160"/>
        <p:cNvGrpSpPr/>
        <p:nvPr/>
      </p:nvGrpSpPr>
      <p:grpSpPr>
        <a:xfrm>
          <a:off x="0" y="0"/>
          <a:ext cx="0" cy="0"/>
          <a:chOff x="0" y="0"/>
          <a:chExt cx="0" cy="0"/>
        </a:xfrm>
      </p:grpSpPr>
      <p:sp>
        <p:nvSpPr>
          <p:cNvPr id="161" name="Google Shape;161;p34"/>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34"/>
          <p:cNvSpPr txBox="1">
            <a:spLocks noGrp="1"/>
          </p:cNvSpPr>
          <p:nvPr>
            <p:ph type="subTitle" idx="1"/>
          </p:nvPr>
        </p:nvSpPr>
        <p:spPr>
          <a:xfrm>
            <a:off x="2163400" y="5245900"/>
            <a:ext cx="7865200" cy="8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63" name="Google Shape;163;p34"/>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942275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4"/>
        <p:cNvGrpSpPr/>
        <p:nvPr/>
      </p:nvGrpSpPr>
      <p:grpSpPr>
        <a:xfrm>
          <a:off x="0" y="0"/>
          <a:ext cx="0" cy="0"/>
          <a:chOff x="0" y="0"/>
          <a:chExt cx="0" cy="0"/>
        </a:xfrm>
      </p:grpSpPr>
      <p:sp>
        <p:nvSpPr>
          <p:cNvPr id="165" name="Google Shape;165;p35"/>
          <p:cNvSpPr txBox="1">
            <a:spLocks noGrp="1"/>
          </p:cNvSpPr>
          <p:nvPr>
            <p:ph type="subTitle" idx="1"/>
          </p:nvPr>
        </p:nvSpPr>
        <p:spPr>
          <a:xfrm>
            <a:off x="1659984" y="2529567"/>
            <a:ext cx="40116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66" name="Google Shape;166;p35"/>
          <p:cNvSpPr txBox="1">
            <a:spLocks noGrp="1"/>
          </p:cNvSpPr>
          <p:nvPr>
            <p:ph type="subTitle" idx="2"/>
          </p:nvPr>
        </p:nvSpPr>
        <p:spPr>
          <a:xfrm>
            <a:off x="1651367"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67" name="Google Shape;167;p35"/>
          <p:cNvSpPr txBox="1">
            <a:spLocks noGrp="1"/>
          </p:cNvSpPr>
          <p:nvPr>
            <p:ph type="subTitle" idx="3"/>
          </p:nvPr>
        </p:nvSpPr>
        <p:spPr>
          <a:xfrm>
            <a:off x="6524823" y="2529567"/>
            <a:ext cx="40072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68" name="Google Shape;168;p35"/>
          <p:cNvSpPr txBox="1">
            <a:spLocks noGrp="1"/>
          </p:cNvSpPr>
          <p:nvPr>
            <p:ph type="subTitle" idx="4"/>
          </p:nvPr>
        </p:nvSpPr>
        <p:spPr>
          <a:xfrm>
            <a:off x="6515881"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69" name="Google Shape;169;p35"/>
          <p:cNvSpPr/>
          <p:nvPr/>
        </p:nvSpPr>
        <p:spPr>
          <a:xfrm>
            <a:off x="-43200" y="-38267"/>
            <a:ext cx="122784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35"/>
          <p:cNvSpPr/>
          <p:nvPr/>
        </p:nvSpPr>
        <p:spPr>
          <a:xfrm rot="10800000">
            <a:off x="-105400" y="6142267"/>
            <a:ext cx="12402800" cy="75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35"/>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647675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dk2"/>
        </a:solidFill>
        <a:effectLst/>
      </p:bgPr>
    </p:bg>
    <p:spTree>
      <p:nvGrpSpPr>
        <p:cNvPr id="1" name="Shape 172"/>
        <p:cNvGrpSpPr/>
        <p:nvPr/>
      </p:nvGrpSpPr>
      <p:grpSpPr>
        <a:xfrm>
          <a:off x="0" y="0"/>
          <a:ext cx="0" cy="0"/>
          <a:chOff x="0" y="0"/>
          <a:chExt cx="0" cy="0"/>
        </a:xfrm>
      </p:grpSpPr>
      <p:sp>
        <p:nvSpPr>
          <p:cNvPr id="173" name="Google Shape;173;p36"/>
          <p:cNvSpPr txBox="1">
            <a:spLocks noGrp="1"/>
          </p:cNvSpPr>
          <p:nvPr>
            <p:ph type="body" idx="1"/>
          </p:nvPr>
        </p:nvSpPr>
        <p:spPr>
          <a:xfrm>
            <a:off x="950967" y="1604567"/>
            <a:ext cx="5056000" cy="45280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lt1"/>
              </a:buClr>
              <a:buSzPts val="1000"/>
              <a:buChar char="●"/>
              <a:defRPr sz="1600">
                <a:solidFill>
                  <a:schemeClr val="lt1"/>
                </a:solidFill>
              </a:defRPr>
            </a:lvl1pPr>
            <a:lvl2pPr marL="1219170" lvl="1" indent="-389457" rtl="0">
              <a:spcBef>
                <a:spcPts val="0"/>
              </a:spcBef>
              <a:spcAft>
                <a:spcPts val="0"/>
              </a:spcAft>
              <a:buClr>
                <a:schemeClr val="lt1"/>
              </a:buClr>
              <a:buSzPts val="1000"/>
              <a:buFont typeface="Roboto Condensed Light"/>
              <a:buChar char="○"/>
              <a:defRPr sz="1600">
                <a:solidFill>
                  <a:schemeClr val="lt1"/>
                </a:solidFill>
              </a:defRPr>
            </a:lvl2pPr>
            <a:lvl3pPr marL="1828754" lvl="2" indent="-389457" rtl="0">
              <a:spcBef>
                <a:spcPts val="0"/>
              </a:spcBef>
              <a:spcAft>
                <a:spcPts val="0"/>
              </a:spcAft>
              <a:buClr>
                <a:schemeClr val="lt1"/>
              </a:buClr>
              <a:buSzPts val="1000"/>
              <a:buFont typeface="Roboto Condensed Light"/>
              <a:buChar char="■"/>
              <a:defRPr sz="1600">
                <a:solidFill>
                  <a:schemeClr val="lt1"/>
                </a:solidFill>
              </a:defRPr>
            </a:lvl3pPr>
            <a:lvl4pPr marL="2438339" lvl="3" indent="-389457" rtl="0">
              <a:spcBef>
                <a:spcPts val="0"/>
              </a:spcBef>
              <a:spcAft>
                <a:spcPts val="0"/>
              </a:spcAft>
              <a:buClr>
                <a:schemeClr val="lt1"/>
              </a:buClr>
              <a:buSzPts val="1000"/>
              <a:buFont typeface="Roboto Condensed Light"/>
              <a:buChar char="●"/>
              <a:defRPr sz="1600">
                <a:solidFill>
                  <a:schemeClr val="lt1"/>
                </a:solidFill>
              </a:defRPr>
            </a:lvl4pPr>
            <a:lvl5pPr marL="3047924" lvl="4" indent="-389457" rtl="0">
              <a:spcBef>
                <a:spcPts val="0"/>
              </a:spcBef>
              <a:spcAft>
                <a:spcPts val="0"/>
              </a:spcAft>
              <a:buClr>
                <a:schemeClr val="lt1"/>
              </a:buClr>
              <a:buSzPts val="1000"/>
              <a:buFont typeface="Roboto Condensed Light"/>
              <a:buChar char="○"/>
              <a:defRPr sz="1600">
                <a:solidFill>
                  <a:schemeClr val="lt1"/>
                </a:solidFill>
              </a:defRPr>
            </a:lvl5pPr>
            <a:lvl6pPr marL="3657509" lvl="5" indent="-389457" rtl="0">
              <a:spcBef>
                <a:spcPts val="0"/>
              </a:spcBef>
              <a:spcAft>
                <a:spcPts val="0"/>
              </a:spcAft>
              <a:buClr>
                <a:schemeClr val="lt1"/>
              </a:buClr>
              <a:buSzPts val="1000"/>
              <a:buFont typeface="Roboto Condensed Light"/>
              <a:buChar char="■"/>
              <a:defRPr sz="1600">
                <a:solidFill>
                  <a:schemeClr val="lt1"/>
                </a:solidFill>
              </a:defRPr>
            </a:lvl6pPr>
            <a:lvl7pPr marL="4267093" lvl="6" indent="-389457" rtl="0">
              <a:spcBef>
                <a:spcPts val="0"/>
              </a:spcBef>
              <a:spcAft>
                <a:spcPts val="0"/>
              </a:spcAft>
              <a:buClr>
                <a:schemeClr val="lt1"/>
              </a:buClr>
              <a:buSzPts val="1000"/>
              <a:buFont typeface="Roboto Condensed Light"/>
              <a:buChar char="●"/>
              <a:defRPr sz="1600">
                <a:solidFill>
                  <a:schemeClr val="lt1"/>
                </a:solidFill>
              </a:defRPr>
            </a:lvl7pPr>
            <a:lvl8pPr marL="4876678" lvl="7" indent="-389457" rtl="0">
              <a:spcBef>
                <a:spcPts val="0"/>
              </a:spcBef>
              <a:spcAft>
                <a:spcPts val="0"/>
              </a:spcAft>
              <a:buClr>
                <a:schemeClr val="lt1"/>
              </a:buClr>
              <a:buSzPts val="1000"/>
              <a:buFont typeface="Roboto Condensed Light"/>
              <a:buChar char="○"/>
              <a:defRPr sz="1600">
                <a:solidFill>
                  <a:schemeClr val="lt1"/>
                </a:solidFill>
              </a:defRPr>
            </a:lvl8pPr>
            <a:lvl9pPr marL="5486263" lvl="8" indent="-389457" rtl="0">
              <a:spcBef>
                <a:spcPts val="0"/>
              </a:spcBef>
              <a:spcAft>
                <a:spcPts val="0"/>
              </a:spcAft>
              <a:buClr>
                <a:schemeClr val="lt1"/>
              </a:buClr>
              <a:buSzPts val="1000"/>
              <a:buFont typeface="Roboto Condensed Light"/>
              <a:buChar char="■"/>
              <a:defRPr sz="1600">
                <a:solidFill>
                  <a:schemeClr val="lt1"/>
                </a:solidFill>
              </a:defRPr>
            </a:lvl9pPr>
          </a:lstStyle>
          <a:p>
            <a:pPr lvl="0"/>
            <a:r>
              <a:rPr lang="en-US"/>
              <a:t>Click to edit Master text styles</a:t>
            </a:r>
          </a:p>
        </p:txBody>
      </p:sp>
      <p:sp>
        <p:nvSpPr>
          <p:cNvPr id="174" name="Google Shape;174;p36"/>
          <p:cNvSpPr txBox="1">
            <a:spLocks noGrp="1"/>
          </p:cNvSpPr>
          <p:nvPr>
            <p:ph type="body" idx="2"/>
          </p:nvPr>
        </p:nvSpPr>
        <p:spPr>
          <a:xfrm>
            <a:off x="6185033" y="1604567"/>
            <a:ext cx="5056000" cy="35988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lt1"/>
              </a:buClr>
              <a:buSzPts val="1000"/>
              <a:buChar char="●"/>
              <a:defRPr sz="1600">
                <a:solidFill>
                  <a:schemeClr val="lt1"/>
                </a:solidFill>
              </a:defRPr>
            </a:lvl1pPr>
            <a:lvl2pPr marL="1219170" lvl="1" indent="-389457" rtl="0">
              <a:spcBef>
                <a:spcPts val="0"/>
              </a:spcBef>
              <a:spcAft>
                <a:spcPts val="0"/>
              </a:spcAft>
              <a:buClr>
                <a:schemeClr val="lt1"/>
              </a:buClr>
              <a:buSzPts val="1000"/>
              <a:buFont typeface="Roboto Condensed Light"/>
              <a:buChar char="○"/>
              <a:defRPr sz="1600">
                <a:solidFill>
                  <a:schemeClr val="lt1"/>
                </a:solidFill>
              </a:defRPr>
            </a:lvl2pPr>
            <a:lvl3pPr marL="1828754" lvl="2" indent="-389457" rtl="0">
              <a:spcBef>
                <a:spcPts val="0"/>
              </a:spcBef>
              <a:spcAft>
                <a:spcPts val="0"/>
              </a:spcAft>
              <a:buClr>
                <a:schemeClr val="lt1"/>
              </a:buClr>
              <a:buSzPts val="1000"/>
              <a:buFont typeface="Roboto Condensed Light"/>
              <a:buChar char="■"/>
              <a:defRPr sz="1600">
                <a:solidFill>
                  <a:schemeClr val="lt1"/>
                </a:solidFill>
              </a:defRPr>
            </a:lvl3pPr>
            <a:lvl4pPr marL="2438339" lvl="3" indent="-389457" rtl="0">
              <a:spcBef>
                <a:spcPts val="0"/>
              </a:spcBef>
              <a:spcAft>
                <a:spcPts val="0"/>
              </a:spcAft>
              <a:buClr>
                <a:schemeClr val="lt1"/>
              </a:buClr>
              <a:buSzPts val="1000"/>
              <a:buFont typeface="Roboto Condensed Light"/>
              <a:buChar char="●"/>
              <a:defRPr sz="1600">
                <a:solidFill>
                  <a:schemeClr val="lt1"/>
                </a:solidFill>
              </a:defRPr>
            </a:lvl4pPr>
            <a:lvl5pPr marL="3047924" lvl="4" indent="-389457" rtl="0">
              <a:spcBef>
                <a:spcPts val="0"/>
              </a:spcBef>
              <a:spcAft>
                <a:spcPts val="0"/>
              </a:spcAft>
              <a:buClr>
                <a:schemeClr val="lt1"/>
              </a:buClr>
              <a:buSzPts val="1000"/>
              <a:buFont typeface="Roboto Condensed Light"/>
              <a:buChar char="○"/>
              <a:defRPr sz="1600">
                <a:solidFill>
                  <a:schemeClr val="lt1"/>
                </a:solidFill>
              </a:defRPr>
            </a:lvl5pPr>
            <a:lvl6pPr marL="3657509" lvl="5" indent="-389457" rtl="0">
              <a:spcBef>
                <a:spcPts val="0"/>
              </a:spcBef>
              <a:spcAft>
                <a:spcPts val="0"/>
              </a:spcAft>
              <a:buClr>
                <a:schemeClr val="lt1"/>
              </a:buClr>
              <a:buSzPts val="1000"/>
              <a:buFont typeface="Roboto Condensed Light"/>
              <a:buChar char="■"/>
              <a:defRPr sz="1600">
                <a:solidFill>
                  <a:schemeClr val="lt1"/>
                </a:solidFill>
              </a:defRPr>
            </a:lvl6pPr>
            <a:lvl7pPr marL="4267093" lvl="6" indent="-389457" rtl="0">
              <a:spcBef>
                <a:spcPts val="0"/>
              </a:spcBef>
              <a:spcAft>
                <a:spcPts val="0"/>
              </a:spcAft>
              <a:buClr>
                <a:schemeClr val="lt1"/>
              </a:buClr>
              <a:buSzPts val="1000"/>
              <a:buFont typeface="Roboto Condensed Light"/>
              <a:buChar char="●"/>
              <a:defRPr sz="1600">
                <a:solidFill>
                  <a:schemeClr val="lt1"/>
                </a:solidFill>
              </a:defRPr>
            </a:lvl7pPr>
            <a:lvl8pPr marL="4876678" lvl="7" indent="-389457" rtl="0">
              <a:spcBef>
                <a:spcPts val="0"/>
              </a:spcBef>
              <a:spcAft>
                <a:spcPts val="0"/>
              </a:spcAft>
              <a:buClr>
                <a:schemeClr val="lt1"/>
              </a:buClr>
              <a:buSzPts val="1000"/>
              <a:buFont typeface="Roboto Condensed Light"/>
              <a:buChar char="○"/>
              <a:defRPr sz="1600">
                <a:solidFill>
                  <a:schemeClr val="lt1"/>
                </a:solidFill>
              </a:defRPr>
            </a:lvl8pPr>
            <a:lvl9pPr marL="5486263" lvl="8" indent="-389457" rtl="0">
              <a:spcBef>
                <a:spcPts val="0"/>
              </a:spcBef>
              <a:spcAft>
                <a:spcPts val="0"/>
              </a:spcAft>
              <a:buClr>
                <a:schemeClr val="lt1"/>
              </a:buClr>
              <a:buSzPts val="1000"/>
              <a:buFont typeface="Roboto Condensed Light"/>
              <a:buChar char="■"/>
              <a:defRPr sz="1600">
                <a:solidFill>
                  <a:schemeClr val="lt1"/>
                </a:solidFill>
              </a:defRPr>
            </a:lvl9pPr>
          </a:lstStyle>
          <a:p>
            <a:pPr lvl="0"/>
            <a:r>
              <a:rPr lang="en-US"/>
              <a:t>Click to edit Master text styles</a:t>
            </a:r>
          </a:p>
        </p:txBody>
      </p:sp>
      <p:sp>
        <p:nvSpPr>
          <p:cNvPr id="175" name="Google Shape;175;p36"/>
          <p:cNvSpPr txBox="1">
            <a:spLocks noGrp="1"/>
          </p:cNvSpPr>
          <p:nvPr>
            <p:ph type="title"/>
          </p:nvPr>
        </p:nvSpPr>
        <p:spPr>
          <a:xfrm>
            <a:off x="951000" y="719200"/>
            <a:ext cx="10290000" cy="728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Montserrat"/>
              <a:buNone/>
              <a:defRPr sz="3333" b="1">
                <a:solidFill>
                  <a:schemeClr val="lt1"/>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857230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6"/>
        <p:cNvGrpSpPr/>
        <p:nvPr/>
      </p:nvGrpSpPr>
      <p:grpSpPr>
        <a:xfrm>
          <a:off x="0" y="0"/>
          <a:ext cx="0" cy="0"/>
          <a:chOff x="0" y="0"/>
          <a:chExt cx="0" cy="0"/>
        </a:xfrm>
      </p:grpSpPr>
      <p:sp>
        <p:nvSpPr>
          <p:cNvPr id="177" name="Google Shape;177;p37"/>
          <p:cNvSpPr txBox="1">
            <a:spLocks noGrp="1"/>
          </p:cNvSpPr>
          <p:nvPr>
            <p:ph type="subTitle" idx="1"/>
          </p:nvPr>
        </p:nvSpPr>
        <p:spPr>
          <a:xfrm>
            <a:off x="947251" y="2426297"/>
            <a:ext cx="30860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78" name="Google Shape;178;p37"/>
          <p:cNvSpPr txBox="1">
            <a:spLocks noGrp="1"/>
          </p:cNvSpPr>
          <p:nvPr>
            <p:ph type="subTitle" idx="2"/>
          </p:nvPr>
        </p:nvSpPr>
        <p:spPr>
          <a:xfrm>
            <a:off x="947251"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79" name="Google Shape;179;p37"/>
          <p:cNvSpPr txBox="1">
            <a:spLocks noGrp="1"/>
          </p:cNvSpPr>
          <p:nvPr>
            <p:ph type="subTitle" idx="3"/>
          </p:nvPr>
        </p:nvSpPr>
        <p:spPr>
          <a:xfrm>
            <a:off x="4552996"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80" name="Google Shape;180;p37"/>
          <p:cNvSpPr txBox="1">
            <a:spLocks noGrp="1"/>
          </p:cNvSpPr>
          <p:nvPr>
            <p:ph type="subTitle" idx="4"/>
          </p:nvPr>
        </p:nvSpPr>
        <p:spPr>
          <a:xfrm>
            <a:off x="4552992"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81" name="Google Shape;181;p37"/>
          <p:cNvSpPr txBox="1">
            <a:spLocks noGrp="1"/>
          </p:cNvSpPr>
          <p:nvPr>
            <p:ph type="subTitle" idx="5"/>
          </p:nvPr>
        </p:nvSpPr>
        <p:spPr>
          <a:xfrm>
            <a:off x="8156829"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82" name="Google Shape;182;p37"/>
          <p:cNvSpPr txBox="1">
            <a:spLocks noGrp="1"/>
          </p:cNvSpPr>
          <p:nvPr>
            <p:ph type="subTitle" idx="6"/>
          </p:nvPr>
        </p:nvSpPr>
        <p:spPr>
          <a:xfrm>
            <a:off x="8155029"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83" name="Google Shape;183;p37"/>
          <p:cNvSpPr/>
          <p:nvPr/>
        </p:nvSpPr>
        <p:spPr>
          <a:xfrm>
            <a:off x="100" y="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37"/>
          <p:cNvSpPr/>
          <p:nvPr/>
        </p:nvSpPr>
        <p:spPr>
          <a:xfrm rot="10800000">
            <a:off x="133" y="6104000"/>
            <a:ext cx="12192000" cy="75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5" name="Google Shape;185;p37"/>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123945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86"/>
        <p:cNvGrpSpPr/>
        <p:nvPr/>
      </p:nvGrpSpPr>
      <p:grpSpPr>
        <a:xfrm>
          <a:off x="0" y="0"/>
          <a:ext cx="0" cy="0"/>
          <a:chOff x="0" y="0"/>
          <a:chExt cx="0" cy="0"/>
        </a:xfrm>
      </p:grpSpPr>
      <p:sp>
        <p:nvSpPr>
          <p:cNvPr id="187" name="Google Shape;187;p38"/>
          <p:cNvSpPr/>
          <p:nvPr/>
        </p:nvSpPr>
        <p:spPr>
          <a:xfrm>
            <a:off x="7974233" y="2688567"/>
            <a:ext cx="3266800" cy="344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38"/>
          <p:cNvSpPr/>
          <p:nvPr/>
        </p:nvSpPr>
        <p:spPr>
          <a:xfrm>
            <a:off x="4460800" y="2688567"/>
            <a:ext cx="3266800" cy="344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189" name="Google Shape;189;p38"/>
          <p:cNvSpPr/>
          <p:nvPr/>
        </p:nvSpPr>
        <p:spPr>
          <a:xfrm>
            <a:off x="947367" y="2688567"/>
            <a:ext cx="3266800" cy="3444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FFFF"/>
              </a:solidFill>
            </a:endParaRPr>
          </a:p>
        </p:txBody>
      </p:sp>
      <p:sp>
        <p:nvSpPr>
          <p:cNvPr id="190" name="Google Shape;190;p38"/>
          <p:cNvSpPr txBox="1">
            <a:spLocks noGrp="1"/>
          </p:cNvSpPr>
          <p:nvPr>
            <p:ph type="subTitle" idx="1"/>
          </p:nvPr>
        </p:nvSpPr>
        <p:spPr>
          <a:xfrm>
            <a:off x="1037667" y="3450333"/>
            <a:ext cx="3086000" cy="63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24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9pPr>
          </a:lstStyle>
          <a:p>
            <a:r>
              <a:rPr lang="en-US"/>
              <a:t>Click to edit Master subtitle style</a:t>
            </a:r>
            <a:endParaRPr/>
          </a:p>
        </p:txBody>
      </p:sp>
      <p:sp>
        <p:nvSpPr>
          <p:cNvPr id="191" name="Google Shape;191;p38"/>
          <p:cNvSpPr txBox="1">
            <a:spLocks noGrp="1"/>
          </p:cNvSpPr>
          <p:nvPr>
            <p:ph type="subTitle" idx="2"/>
          </p:nvPr>
        </p:nvSpPr>
        <p:spPr>
          <a:xfrm>
            <a:off x="1037900" y="3999599"/>
            <a:ext cx="3086000" cy="137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92" name="Google Shape;192;p38"/>
          <p:cNvSpPr txBox="1">
            <a:spLocks noGrp="1"/>
          </p:cNvSpPr>
          <p:nvPr>
            <p:ph type="subTitle" idx="3"/>
          </p:nvPr>
        </p:nvSpPr>
        <p:spPr>
          <a:xfrm>
            <a:off x="4552997" y="3450333"/>
            <a:ext cx="3082400" cy="63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24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9pPr>
          </a:lstStyle>
          <a:p>
            <a:r>
              <a:rPr lang="en-US"/>
              <a:t>Click to edit Master subtitle style</a:t>
            </a:r>
            <a:endParaRPr/>
          </a:p>
        </p:txBody>
      </p:sp>
      <p:sp>
        <p:nvSpPr>
          <p:cNvPr id="193" name="Google Shape;193;p38"/>
          <p:cNvSpPr txBox="1">
            <a:spLocks noGrp="1"/>
          </p:cNvSpPr>
          <p:nvPr>
            <p:ph type="subTitle" idx="4"/>
          </p:nvPr>
        </p:nvSpPr>
        <p:spPr>
          <a:xfrm>
            <a:off x="4552993" y="3999599"/>
            <a:ext cx="3086000" cy="137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94" name="Google Shape;194;p38"/>
          <p:cNvSpPr txBox="1">
            <a:spLocks noGrp="1"/>
          </p:cNvSpPr>
          <p:nvPr>
            <p:ph type="subTitle" idx="5"/>
          </p:nvPr>
        </p:nvSpPr>
        <p:spPr>
          <a:xfrm>
            <a:off x="8068133" y="3450333"/>
            <a:ext cx="3082400" cy="632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24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2400">
                <a:solidFill>
                  <a:schemeClr val="dk1"/>
                </a:solidFill>
                <a:latin typeface="Montserrat"/>
                <a:ea typeface="Montserrat"/>
                <a:cs typeface="Montserrat"/>
                <a:sym typeface="Montserrat"/>
              </a:defRPr>
            </a:lvl9pPr>
          </a:lstStyle>
          <a:p>
            <a:r>
              <a:rPr lang="en-US"/>
              <a:t>Click to edit Master subtitle style</a:t>
            </a:r>
            <a:endParaRPr/>
          </a:p>
        </p:txBody>
      </p:sp>
      <p:sp>
        <p:nvSpPr>
          <p:cNvPr id="195" name="Google Shape;195;p38"/>
          <p:cNvSpPr txBox="1">
            <a:spLocks noGrp="1"/>
          </p:cNvSpPr>
          <p:nvPr>
            <p:ph type="subTitle" idx="6"/>
          </p:nvPr>
        </p:nvSpPr>
        <p:spPr>
          <a:xfrm>
            <a:off x="8068132" y="3999599"/>
            <a:ext cx="3086000" cy="1371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196" name="Google Shape;196;p38"/>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940974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97"/>
        <p:cNvGrpSpPr/>
        <p:nvPr/>
      </p:nvGrpSpPr>
      <p:grpSpPr>
        <a:xfrm>
          <a:off x="0" y="0"/>
          <a:ext cx="0" cy="0"/>
          <a:chOff x="0" y="0"/>
          <a:chExt cx="0" cy="0"/>
        </a:xfrm>
      </p:grpSpPr>
      <p:sp>
        <p:nvSpPr>
          <p:cNvPr id="198" name="Google Shape;198;p39"/>
          <p:cNvSpPr txBox="1">
            <a:spLocks noGrp="1"/>
          </p:cNvSpPr>
          <p:nvPr>
            <p:ph type="subTitle" idx="1"/>
          </p:nvPr>
        </p:nvSpPr>
        <p:spPr>
          <a:xfrm>
            <a:off x="3707167" y="2249567"/>
            <a:ext cx="2478400" cy="59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199" name="Google Shape;199;p39"/>
          <p:cNvSpPr txBox="1">
            <a:spLocks noGrp="1"/>
          </p:cNvSpPr>
          <p:nvPr>
            <p:ph type="subTitle" idx="2"/>
          </p:nvPr>
        </p:nvSpPr>
        <p:spPr>
          <a:xfrm>
            <a:off x="6318884" y="2154171"/>
            <a:ext cx="3086000" cy="78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00" name="Google Shape;200;p39"/>
          <p:cNvSpPr/>
          <p:nvPr/>
        </p:nvSpPr>
        <p:spPr>
          <a:xfrm>
            <a:off x="0" y="-295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39"/>
          <p:cNvSpPr/>
          <p:nvPr/>
        </p:nvSpPr>
        <p:spPr>
          <a:xfrm>
            <a:off x="0" y="60960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39"/>
          <p:cNvSpPr txBox="1">
            <a:spLocks noGrp="1"/>
          </p:cNvSpPr>
          <p:nvPr>
            <p:ph type="subTitle" idx="3"/>
          </p:nvPr>
        </p:nvSpPr>
        <p:spPr>
          <a:xfrm>
            <a:off x="3707167" y="5013133"/>
            <a:ext cx="2478400" cy="59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203" name="Google Shape;203;p39"/>
          <p:cNvSpPr txBox="1">
            <a:spLocks noGrp="1"/>
          </p:cNvSpPr>
          <p:nvPr>
            <p:ph type="subTitle" idx="4"/>
          </p:nvPr>
        </p:nvSpPr>
        <p:spPr>
          <a:xfrm>
            <a:off x="6318884" y="4917737"/>
            <a:ext cx="3086000" cy="78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04" name="Google Shape;204;p39"/>
          <p:cNvSpPr txBox="1">
            <a:spLocks noGrp="1"/>
          </p:cNvSpPr>
          <p:nvPr>
            <p:ph type="subTitle" idx="5"/>
          </p:nvPr>
        </p:nvSpPr>
        <p:spPr>
          <a:xfrm>
            <a:off x="3707167" y="3631351"/>
            <a:ext cx="2478400" cy="59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205" name="Google Shape;205;p39"/>
          <p:cNvSpPr txBox="1">
            <a:spLocks noGrp="1"/>
          </p:cNvSpPr>
          <p:nvPr>
            <p:ph type="subTitle" idx="6"/>
          </p:nvPr>
        </p:nvSpPr>
        <p:spPr>
          <a:xfrm>
            <a:off x="6318884" y="3535955"/>
            <a:ext cx="3086000" cy="78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06" name="Google Shape;206;p39"/>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13088259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07"/>
        <p:cNvGrpSpPr/>
        <p:nvPr/>
      </p:nvGrpSpPr>
      <p:grpSpPr>
        <a:xfrm>
          <a:off x="0" y="0"/>
          <a:ext cx="0" cy="0"/>
          <a:chOff x="0" y="0"/>
          <a:chExt cx="0" cy="0"/>
        </a:xfrm>
      </p:grpSpPr>
      <p:sp>
        <p:nvSpPr>
          <p:cNvPr id="208" name="Google Shape;208;p40"/>
          <p:cNvSpPr/>
          <p:nvPr/>
        </p:nvSpPr>
        <p:spPr>
          <a:xfrm>
            <a:off x="-133" y="4194651"/>
            <a:ext cx="12192000" cy="125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9" name="Google Shape;209;p40"/>
          <p:cNvSpPr/>
          <p:nvPr/>
        </p:nvSpPr>
        <p:spPr>
          <a:xfrm>
            <a:off x="-133" y="2335117"/>
            <a:ext cx="12192000" cy="125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0" name="Google Shape;210;p40"/>
          <p:cNvSpPr txBox="1">
            <a:spLocks noGrp="1"/>
          </p:cNvSpPr>
          <p:nvPr>
            <p:ph type="subTitle" idx="1"/>
          </p:nvPr>
        </p:nvSpPr>
        <p:spPr>
          <a:xfrm>
            <a:off x="1492900" y="2767917"/>
            <a:ext cx="3822800" cy="8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40"/>
          <p:cNvSpPr txBox="1">
            <a:spLocks noGrp="1"/>
          </p:cNvSpPr>
          <p:nvPr>
            <p:ph type="subTitle" idx="2"/>
          </p:nvPr>
        </p:nvSpPr>
        <p:spPr>
          <a:xfrm>
            <a:off x="6876335" y="2767917"/>
            <a:ext cx="3822800" cy="8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40"/>
          <p:cNvSpPr txBox="1">
            <a:spLocks noGrp="1"/>
          </p:cNvSpPr>
          <p:nvPr>
            <p:ph type="subTitle" idx="3"/>
          </p:nvPr>
        </p:nvSpPr>
        <p:spPr>
          <a:xfrm>
            <a:off x="1492900" y="4627433"/>
            <a:ext cx="3822800" cy="8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40"/>
          <p:cNvSpPr txBox="1">
            <a:spLocks noGrp="1"/>
          </p:cNvSpPr>
          <p:nvPr>
            <p:ph type="subTitle" idx="4"/>
          </p:nvPr>
        </p:nvSpPr>
        <p:spPr>
          <a:xfrm>
            <a:off x="6876335" y="4627433"/>
            <a:ext cx="3822800" cy="8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14" name="Google Shape;214;p40"/>
          <p:cNvSpPr txBox="1">
            <a:spLocks noGrp="1"/>
          </p:cNvSpPr>
          <p:nvPr>
            <p:ph type="subTitle" idx="5"/>
          </p:nvPr>
        </p:nvSpPr>
        <p:spPr>
          <a:xfrm>
            <a:off x="1492867" y="2327517"/>
            <a:ext cx="3822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lt1"/>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15" name="Google Shape;215;p40"/>
          <p:cNvSpPr txBox="1">
            <a:spLocks noGrp="1"/>
          </p:cNvSpPr>
          <p:nvPr>
            <p:ph type="subTitle" idx="6"/>
          </p:nvPr>
        </p:nvSpPr>
        <p:spPr>
          <a:xfrm>
            <a:off x="1492867" y="4187100"/>
            <a:ext cx="3822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lt1"/>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16" name="Google Shape;216;p40"/>
          <p:cNvSpPr txBox="1">
            <a:spLocks noGrp="1"/>
          </p:cNvSpPr>
          <p:nvPr>
            <p:ph type="subTitle" idx="7"/>
          </p:nvPr>
        </p:nvSpPr>
        <p:spPr>
          <a:xfrm>
            <a:off x="6876333" y="2327517"/>
            <a:ext cx="3822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lt1"/>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17" name="Google Shape;217;p40"/>
          <p:cNvSpPr txBox="1">
            <a:spLocks noGrp="1"/>
          </p:cNvSpPr>
          <p:nvPr>
            <p:ph type="subTitle" idx="8"/>
          </p:nvPr>
        </p:nvSpPr>
        <p:spPr>
          <a:xfrm>
            <a:off x="6876333" y="4187100"/>
            <a:ext cx="3822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lt1"/>
                </a:solidFill>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18" name="Google Shape;218;p40"/>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264146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dk2"/>
        </a:solidFill>
        <a:effectLst/>
      </p:bgPr>
    </p:bg>
    <p:spTree>
      <p:nvGrpSpPr>
        <p:cNvPr id="1" name="Shape 219"/>
        <p:cNvGrpSpPr/>
        <p:nvPr/>
      </p:nvGrpSpPr>
      <p:grpSpPr>
        <a:xfrm>
          <a:off x="0" y="0"/>
          <a:ext cx="0" cy="0"/>
          <a:chOff x="0" y="0"/>
          <a:chExt cx="0" cy="0"/>
        </a:xfrm>
      </p:grpSpPr>
      <p:sp>
        <p:nvSpPr>
          <p:cNvPr id="220" name="Google Shape;220;p41"/>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41"/>
          <p:cNvSpPr txBox="1">
            <a:spLocks noGrp="1"/>
          </p:cNvSpPr>
          <p:nvPr>
            <p:ph type="subTitle" idx="1"/>
          </p:nvPr>
        </p:nvSpPr>
        <p:spPr>
          <a:xfrm>
            <a:off x="1163200" y="2904367"/>
            <a:ext cx="3074000" cy="8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41"/>
          <p:cNvSpPr txBox="1">
            <a:spLocks noGrp="1"/>
          </p:cNvSpPr>
          <p:nvPr>
            <p:ph type="subTitle" idx="2"/>
          </p:nvPr>
        </p:nvSpPr>
        <p:spPr>
          <a:xfrm>
            <a:off x="4559028" y="2904367"/>
            <a:ext cx="3074000" cy="8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3" name="Google Shape;223;p41"/>
          <p:cNvSpPr txBox="1">
            <a:spLocks noGrp="1"/>
          </p:cNvSpPr>
          <p:nvPr>
            <p:ph type="subTitle" idx="3"/>
          </p:nvPr>
        </p:nvSpPr>
        <p:spPr>
          <a:xfrm>
            <a:off x="2861117" y="4682400"/>
            <a:ext cx="3074000" cy="8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4" name="Google Shape;224;p41"/>
          <p:cNvSpPr txBox="1">
            <a:spLocks noGrp="1"/>
          </p:cNvSpPr>
          <p:nvPr>
            <p:ph type="subTitle" idx="4"/>
          </p:nvPr>
        </p:nvSpPr>
        <p:spPr>
          <a:xfrm>
            <a:off x="6256945" y="4682400"/>
            <a:ext cx="3074000" cy="8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5" name="Google Shape;225;p41"/>
          <p:cNvSpPr txBox="1">
            <a:spLocks noGrp="1"/>
          </p:cNvSpPr>
          <p:nvPr>
            <p:ph type="subTitle" idx="5"/>
          </p:nvPr>
        </p:nvSpPr>
        <p:spPr>
          <a:xfrm>
            <a:off x="7954867" y="2904367"/>
            <a:ext cx="3074000" cy="8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6" name="Google Shape;226;p41"/>
          <p:cNvSpPr txBox="1">
            <a:spLocks noGrp="1"/>
          </p:cNvSpPr>
          <p:nvPr>
            <p:ph type="subTitle" idx="6"/>
          </p:nvPr>
        </p:nvSpPr>
        <p:spPr>
          <a:xfrm>
            <a:off x="1163200" y="2504967"/>
            <a:ext cx="30740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27" name="Google Shape;227;p41"/>
          <p:cNvSpPr txBox="1">
            <a:spLocks noGrp="1"/>
          </p:cNvSpPr>
          <p:nvPr>
            <p:ph type="subTitle" idx="7"/>
          </p:nvPr>
        </p:nvSpPr>
        <p:spPr>
          <a:xfrm>
            <a:off x="4559033" y="2504967"/>
            <a:ext cx="30740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28" name="Google Shape;228;p41"/>
          <p:cNvSpPr txBox="1">
            <a:spLocks noGrp="1"/>
          </p:cNvSpPr>
          <p:nvPr>
            <p:ph type="subTitle" idx="8"/>
          </p:nvPr>
        </p:nvSpPr>
        <p:spPr>
          <a:xfrm>
            <a:off x="7954867" y="2504967"/>
            <a:ext cx="30740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29" name="Google Shape;229;p41"/>
          <p:cNvSpPr txBox="1">
            <a:spLocks noGrp="1"/>
          </p:cNvSpPr>
          <p:nvPr>
            <p:ph type="subTitle" idx="9"/>
          </p:nvPr>
        </p:nvSpPr>
        <p:spPr>
          <a:xfrm>
            <a:off x="2861133" y="4282800"/>
            <a:ext cx="30740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30" name="Google Shape;230;p41"/>
          <p:cNvSpPr txBox="1">
            <a:spLocks noGrp="1"/>
          </p:cNvSpPr>
          <p:nvPr>
            <p:ph type="subTitle" idx="13"/>
          </p:nvPr>
        </p:nvSpPr>
        <p:spPr>
          <a:xfrm>
            <a:off x="6256933" y="4282800"/>
            <a:ext cx="30740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31" name="Google Shape;231;p41"/>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734457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5"/>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23" name="Google Shape;23;p5"/>
          <p:cNvSpPr txBox="1">
            <a:spLocks noGrp="1"/>
          </p:cNvSpPr>
          <p:nvPr>
            <p:ph type="subTitle" idx="1"/>
          </p:nvPr>
        </p:nvSpPr>
        <p:spPr>
          <a:xfrm>
            <a:off x="1659984" y="2529567"/>
            <a:ext cx="4011600" cy="5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24" name="Google Shape;24;p5"/>
          <p:cNvSpPr txBox="1">
            <a:spLocks noGrp="1"/>
          </p:cNvSpPr>
          <p:nvPr>
            <p:ph type="subTitle" idx="2"/>
          </p:nvPr>
        </p:nvSpPr>
        <p:spPr>
          <a:xfrm>
            <a:off x="1651367"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5" name="Google Shape;25;p5"/>
          <p:cNvSpPr txBox="1">
            <a:spLocks noGrp="1"/>
          </p:cNvSpPr>
          <p:nvPr>
            <p:ph type="subTitle" idx="3"/>
          </p:nvPr>
        </p:nvSpPr>
        <p:spPr>
          <a:xfrm>
            <a:off x="6524823" y="2529567"/>
            <a:ext cx="40072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9pPr>
          </a:lstStyle>
          <a:p>
            <a:r>
              <a:rPr lang="en-US"/>
              <a:t>Click to edit Master subtitle style</a:t>
            </a:r>
            <a:endParaRPr/>
          </a:p>
        </p:txBody>
      </p:sp>
      <p:sp>
        <p:nvSpPr>
          <p:cNvPr id="26" name="Google Shape;26;p5"/>
          <p:cNvSpPr txBox="1">
            <a:spLocks noGrp="1"/>
          </p:cNvSpPr>
          <p:nvPr>
            <p:ph type="subTitle" idx="4"/>
          </p:nvPr>
        </p:nvSpPr>
        <p:spPr>
          <a:xfrm>
            <a:off x="6515881"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38688339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2"/>
        <p:cNvGrpSpPr/>
        <p:nvPr/>
      </p:nvGrpSpPr>
      <p:grpSpPr>
        <a:xfrm>
          <a:off x="0" y="0"/>
          <a:ext cx="0" cy="0"/>
          <a:chOff x="0" y="0"/>
          <a:chExt cx="0" cy="0"/>
        </a:xfrm>
      </p:grpSpPr>
      <p:sp>
        <p:nvSpPr>
          <p:cNvPr id="233" name="Google Shape;233;p42"/>
          <p:cNvSpPr/>
          <p:nvPr/>
        </p:nvSpPr>
        <p:spPr>
          <a:xfrm>
            <a:off x="4438600" y="4295381"/>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4" name="Google Shape;234;p42"/>
          <p:cNvSpPr/>
          <p:nvPr/>
        </p:nvSpPr>
        <p:spPr>
          <a:xfrm>
            <a:off x="7926233" y="4295381"/>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5" name="Google Shape;235;p42"/>
          <p:cNvSpPr/>
          <p:nvPr/>
        </p:nvSpPr>
        <p:spPr>
          <a:xfrm>
            <a:off x="950967" y="4295381"/>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42"/>
          <p:cNvSpPr/>
          <p:nvPr/>
        </p:nvSpPr>
        <p:spPr>
          <a:xfrm>
            <a:off x="4438600" y="2211200"/>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42"/>
          <p:cNvSpPr/>
          <p:nvPr/>
        </p:nvSpPr>
        <p:spPr>
          <a:xfrm>
            <a:off x="7926233" y="2211200"/>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42"/>
          <p:cNvSpPr/>
          <p:nvPr/>
        </p:nvSpPr>
        <p:spPr>
          <a:xfrm>
            <a:off x="950967" y="2211200"/>
            <a:ext cx="3314800" cy="183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42"/>
          <p:cNvSpPr txBox="1">
            <a:spLocks noGrp="1"/>
          </p:cNvSpPr>
          <p:nvPr>
            <p:ph type="subTitle" idx="1"/>
          </p:nvPr>
        </p:nvSpPr>
        <p:spPr>
          <a:xfrm>
            <a:off x="950967" y="2470585"/>
            <a:ext cx="3314800" cy="540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240" name="Google Shape;240;p42"/>
          <p:cNvSpPr txBox="1">
            <a:spLocks noGrp="1"/>
          </p:cNvSpPr>
          <p:nvPr>
            <p:ph type="subTitle" idx="2"/>
          </p:nvPr>
        </p:nvSpPr>
        <p:spPr>
          <a:xfrm>
            <a:off x="950967" y="3011385"/>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41" name="Google Shape;241;p42"/>
          <p:cNvSpPr txBox="1">
            <a:spLocks noGrp="1"/>
          </p:cNvSpPr>
          <p:nvPr>
            <p:ph type="subTitle" idx="3"/>
          </p:nvPr>
        </p:nvSpPr>
        <p:spPr>
          <a:xfrm>
            <a:off x="4438600" y="2470585"/>
            <a:ext cx="33148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42" name="Google Shape;242;p42"/>
          <p:cNvSpPr txBox="1">
            <a:spLocks noGrp="1"/>
          </p:cNvSpPr>
          <p:nvPr>
            <p:ph type="subTitle" idx="4"/>
          </p:nvPr>
        </p:nvSpPr>
        <p:spPr>
          <a:xfrm>
            <a:off x="4438600" y="3011385"/>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43" name="Google Shape;243;p42"/>
          <p:cNvSpPr txBox="1">
            <a:spLocks noGrp="1"/>
          </p:cNvSpPr>
          <p:nvPr>
            <p:ph type="subTitle" idx="5"/>
          </p:nvPr>
        </p:nvSpPr>
        <p:spPr>
          <a:xfrm>
            <a:off x="7926233" y="2470585"/>
            <a:ext cx="33148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44" name="Google Shape;244;p42"/>
          <p:cNvSpPr txBox="1">
            <a:spLocks noGrp="1"/>
          </p:cNvSpPr>
          <p:nvPr>
            <p:ph type="subTitle" idx="6"/>
          </p:nvPr>
        </p:nvSpPr>
        <p:spPr>
          <a:xfrm>
            <a:off x="7926233" y="3011385"/>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45" name="Google Shape;245;p42"/>
          <p:cNvSpPr txBox="1">
            <a:spLocks noGrp="1"/>
          </p:cNvSpPr>
          <p:nvPr>
            <p:ph type="subTitle" idx="7"/>
          </p:nvPr>
        </p:nvSpPr>
        <p:spPr>
          <a:xfrm>
            <a:off x="950967" y="4554767"/>
            <a:ext cx="33148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46" name="Google Shape;246;p42"/>
          <p:cNvSpPr txBox="1">
            <a:spLocks noGrp="1"/>
          </p:cNvSpPr>
          <p:nvPr>
            <p:ph type="subTitle" idx="8"/>
          </p:nvPr>
        </p:nvSpPr>
        <p:spPr>
          <a:xfrm>
            <a:off x="950967" y="5095567"/>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47" name="Google Shape;247;p42"/>
          <p:cNvSpPr txBox="1">
            <a:spLocks noGrp="1"/>
          </p:cNvSpPr>
          <p:nvPr>
            <p:ph type="subTitle" idx="9"/>
          </p:nvPr>
        </p:nvSpPr>
        <p:spPr>
          <a:xfrm>
            <a:off x="4438600" y="4554767"/>
            <a:ext cx="33148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48" name="Google Shape;248;p42"/>
          <p:cNvSpPr txBox="1">
            <a:spLocks noGrp="1"/>
          </p:cNvSpPr>
          <p:nvPr>
            <p:ph type="subTitle" idx="13"/>
          </p:nvPr>
        </p:nvSpPr>
        <p:spPr>
          <a:xfrm>
            <a:off x="4438600" y="5095567"/>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49" name="Google Shape;249;p42"/>
          <p:cNvSpPr txBox="1">
            <a:spLocks noGrp="1"/>
          </p:cNvSpPr>
          <p:nvPr>
            <p:ph type="subTitle" idx="14"/>
          </p:nvPr>
        </p:nvSpPr>
        <p:spPr>
          <a:xfrm>
            <a:off x="7926233" y="4554767"/>
            <a:ext cx="33148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50" name="Google Shape;250;p42"/>
          <p:cNvSpPr txBox="1">
            <a:spLocks noGrp="1"/>
          </p:cNvSpPr>
          <p:nvPr>
            <p:ph type="subTitle" idx="15"/>
          </p:nvPr>
        </p:nvSpPr>
        <p:spPr>
          <a:xfrm>
            <a:off x="7926233" y="5095567"/>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51" name="Google Shape;251;p42"/>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1589521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2"/>
        <p:cNvGrpSpPr/>
        <p:nvPr/>
      </p:nvGrpSpPr>
      <p:grpSpPr>
        <a:xfrm>
          <a:off x="0" y="0"/>
          <a:ext cx="0" cy="0"/>
          <a:chOff x="0" y="0"/>
          <a:chExt cx="0" cy="0"/>
        </a:xfrm>
      </p:grpSpPr>
      <p:sp>
        <p:nvSpPr>
          <p:cNvPr id="253" name="Google Shape;253;p43"/>
          <p:cNvSpPr txBox="1">
            <a:spLocks noGrp="1"/>
          </p:cNvSpPr>
          <p:nvPr>
            <p:ph type="subTitle" idx="1"/>
          </p:nvPr>
        </p:nvSpPr>
        <p:spPr>
          <a:xfrm>
            <a:off x="4774943" y="22378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54" name="Google Shape;254;p43"/>
          <p:cNvSpPr txBox="1">
            <a:spLocks noGrp="1"/>
          </p:cNvSpPr>
          <p:nvPr>
            <p:ph type="subTitle" idx="2"/>
          </p:nvPr>
        </p:nvSpPr>
        <p:spPr>
          <a:xfrm>
            <a:off x="8080033" y="2119467"/>
            <a:ext cx="31608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55" name="Google Shape;255;p43"/>
          <p:cNvSpPr txBox="1">
            <a:spLocks noGrp="1"/>
          </p:cNvSpPr>
          <p:nvPr>
            <p:ph type="subTitle" idx="3"/>
          </p:nvPr>
        </p:nvSpPr>
        <p:spPr>
          <a:xfrm>
            <a:off x="4774943" y="28849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56" name="Google Shape;256;p43"/>
          <p:cNvSpPr txBox="1">
            <a:spLocks noGrp="1"/>
          </p:cNvSpPr>
          <p:nvPr>
            <p:ph type="subTitle" idx="4"/>
          </p:nvPr>
        </p:nvSpPr>
        <p:spPr>
          <a:xfrm>
            <a:off x="951167" y="2766567"/>
            <a:ext cx="3160800" cy="77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57" name="Google Shape;257;p43"/>
          <p:cNvSpPr txBox="1">
            <a:spLocks noGrp="1"/>
          </p:cNvSpPr>
          <p:nvPr>
            <p:ph type="subTitle" idx="5"/>
          </p:nvPr>
        </p:nvSpPr>
        <p:spPr>
          <a:xfrm>
            <a:off x="4774943" y="35320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58" name="Google Shape;258;p43"/>
          <p:cNvSpPr txBox="1">
            <a:spLocks noGrp="1"/>
          </p:cNvSpPr>
          <p:nvPr>
            <p:ph type="subTitle" idx="6"/>
          </p:nvPr>
        </p:nvSpPr>
        <p:spPr>
          <a:xfrm>
            <a:off x="8080033" y="3413667"/>
            <a:ext cx="31608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59" name="Google Shape;259;p43"/>
          <p:cNvSpPr txBox="1">
            <a:spLocks noGrp="1"/>
          </p:cNvSpPr>
          <p:nvPr>
            <p:ph type="subTitle" idx="7"/>
          </p:nvPr>
        </p:nvSpPr>
        <p:spPr>
          <a:xfrm>
            <a:off x="4774943" y="41791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60" name="Google Shape;260;p43"/>
          <p:cNvSpPr txBox="1">
            <a:spLocks noGrp="1"/>
          </p:cNvSpPr>
          <p:nvPr>
            <p:ph type="subTitle" idx="8"/>
          </p:nvPr>
        </p:nvSpPr>
        <p:spPr>
          <a:xfrm>
            <a:off x="951167" y="4060767"/>
            <a:ext cx="3160800" cy="77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61" name="Google Shape;261;p43"/>
          <p:cNvSpPr txBox="1">
            <a:spLocks noGrp="1"/>
          </p:cNvSpPr>
          <p:nvPr>
            <p:ph type="subTitle" idx="9"/>
          </p:nvPr>
        </p:nvSpPr>
        <p:spPr>
          <a:xfrm>
            <a:off x="4774943" y="48262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62" name="Google Shape;262;p43"/>
          <p:cNvSpPr txBox="1">
            <a:spLocks noGrp="1"/>
          </p:cNvSpPr>
          <p:nvPr>
            <p:ph type="subTitle" idx="13"/>
          </p:nvPr>
        </p:nvSpPr>
        <p:spPr>
          <a:xfrm>
            <a:off x="8080033" y="4707867"/>
            <a:ext cx="31608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867">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63" name="Google Shape;263;p43"/>
          <p:cNvSpPr txBox="1">
            <a:spLocks noGrp="1"/>
          </p:cNvSpPr>
          <p:nvPr>
            <p:ph type="subTitle" idx="14"/>
          </p:nvPr>
        </p:nvSpPr>
        <p:spPr>
          <a:xfrm>
            <a:off x="4774917" y="5473367"/>
            <a:ext cx="2642000" cy="54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24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2400">
                <a:solidFill>
                  <a:schemeClr val="dk2"/>
                </a:solidFill>
              </a:defRPr>
            </a:lvl2pPr>
            <a:lvl3pPr lvl="2" rtl="0">
              <a:spcBef>
                <a:spcPts val="0"/>
              </a:spcBef>
              <a:spcAft>
                <a:spcPts val="0"/>
              </a:spcAft>
              <a:buClr>
                <a:schemeClr val="dk2"/>
              </a:buClr>
              <a:buSzPts val="1800"/>
              <a:buNone/>
              <a:defRPr sz="2400">
                <a:solidFill>
                  <a:schemeClr val="dk2"/>
                </a:solidFill>
              </a:defRPr>
            </a:lvl3pPr>
            <a:lvl4pPr lvl="3" rtl="0">
              <a:spcBef>
                <a:spcPts val="0"/>
              </a:spcBef>
              <a:spcAft>
                <a:spcPts val="0"/>
              </a:spcAft>
              <a:buClr>
                <a:schemeClr val="dk2"/>
              </a:buClr>
              <a:buSzPts val="1800"/>
              <a:buNone/>
              <a:defRPr sz="2400">
                <a:solidFill>
                  <a:schemeClr val="dk2"/>
                </a:solidFill>
              </a:defRPr>
            </a:lvl4pPr>
            <a:lvl5pPr lvl="4" rtl="0">
              <a:spcBef>
                <a:spcPts val="0"/>
              </a:spcBef>
              <a:spcAft>
                <a:spcPts val="0"/>
              </a:spcAft>
              <a:buClr>
                <a:schemeClr val="dk2"/>
              </a:buClr>
              <a:buSzPts val="1800"/>
              <a:buNone/>
              <a:defRPr sz="2400">
                <a:solidFill>
                  <a:schemeClr val="dk2"/>
                </a:solidFill>
              </a:defRPr>
            </a:lvl5pPr>
            <a:lvl6pPr lvl="5" rtl="0">
              <a:spcBef>
                <a:spcPts val="0"/>
              </a:spcBef>
              <a:spcAft>
                <a:spcPts val="0"/>
              </a:spcAft>
              <a:buClr>
                <a:schemeClr val="dk2"/>
              </a:buClr>
              <a:buSzPts val="1800"/>
              <a:buNone/>
              <a:defRPr sz="2400">
                <a:solidFill>
                  <a:schemeClr val="dk2"/>
                </a:solidFill>
              </a:defRPr>
            </a:lvl6pPr>
            <a:lvl7pPr lvl="6" rtl="0">
              <a:spcBef>
                <a:spcPts val="0"/>
              </a:spcBef>
              <a:spcAft>
                <a:spcPts val="0"/>
              </a:spcAft>
              <a:buClr>
                <a:schemeClr val="dk2"/>
              </a:buClr>
              <a:buSzPts val="1800"/>
              <a:buNone/>
              <a:defRPr sz="2400">
                <a:solidFill>
                  <a:schemeClr val="dk2"/>
                </a:solidFill>
              </a:defRPr>
            </a:lvl7pPr>
            <a:lvl8pPr lvl="7" rtl="0">
              <a:spcBef>
                <a:spcPts val="0"/>
              </a:spcBef>
              <a:spcAft>
                <a:spcPts val="0"/>
              </a:spcAft>
              <a:buClr>
                <a:schemeClr val="dk2"/>
              </a:buClr>
              <a:buSzPts val="1800"/>
              <a:buNone/>
              <a:defRPr sz="2400">
                <a:solidFill>
                  <a:schemeClr val="dk2"/>
                </a:solidFill>
              </a:defRPr>
            </a:lvl8pPr>
            <a:lvl9pPr lvl="8"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264" name="Google Shape;264;p43"/>
          <p:cNvSpPr txBox="1">
            <a:spLocks noGrp="1"/>
          </p:cNvSpPr>
          <p:nvPr>
            <p:ph type="subTitle" idx="15"/>
          </p:nvPr>
        </p:nvSpPr>
        <p:spPr>
          <a:xfrm>
            <a:off x="951167" y="5354967"/>
            <a:ext cx="3160800" cy="77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867">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
        <p:nvSpPr>
          <p:cNvPr id="265" name="Google Shape;265;p43"/>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266" name="Google Shape;266;p43"/>
          <p:cNvSpPr/>
          <p:nvPr/>
        </p:nvSpPr>
        <p:spPr>
          <a:xfrm>
            <a:off x="100" y="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785183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67"/>
        <p:cNvGrpSpPr/>
        <p:nvPr/>
      </p:nvGrpSpPr>
      <p:grpSpPr>
        <a:xfrm>
          <a:off x="0" y="0"/>
          <a:ext cx="0" cy="0"/>
          <a:chOff x="0" y="0"/>
          <a:chExt cx="0" cy="0"/>
        </a:xfrm>
      </p:grpSpPr>
      <p:sp>
        <p:nvSpPr>
          <p:cNvPr id="268" name="Google Shape;268;p44"/>
          <p:cNvSpPr/>
          <p:nvPr/>
        </p:nvSpPr>
        <p:spPr>
          <a:xfrm>
            <a:off x="3033"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44"/>
          <p:cNvSpPr/>
          <p:nvPr/>
        </p:nvSpPr>
        <p:spPr>
          <a:xfrm>
            <a:off x="7862000" y="-8533"/>
            <a:ext cx="433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44"/>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44"/>
          <p:cNvSpPr txBox="1">
            <a:spLocks noGrp="1"/>
          </p:cNvSpPr>
          <p:nvPr>
            <p:ph type="title" hasCustomPrompt="1"/>
          </p:nvPr>
        </p:nvSpPr>
        <p:spPr>
          <a:xfrm>
            <a:off x="1990867"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3333">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272" name="Google Shape;272;p44"/>
          <p:cNvSpPr txBox="1">
            <a:spLocks noGrp="1"/>
          </p:cNvSpPr>
          <p:nvPr>
            <p:ph type="subTitle" idx="1"/>
          </p:nvPr>
        </p:nvSpPr>
        <p:spPr>
          <a:xfrm>
            <a:off x="1991067" y="4695967"/>
            <a:ext cx="3952000" cy="7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73" name="Google Shape;273;p44"/>
          <p:cNvSpPr txBox="1">
            <a:spLocks noGrp="1"/>
          </p:cNvSpPr>
          <p:nvPr>
            <p:ph type="title" idx="2" hasCustomPrompt="1"/>
          </p:nvPr>
        </p:nvSpPr>
        <p:spPr>
          <a:xfrm>
            <a:off x="6248900"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3333">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274" name="Google Shape;274;p44"/>
          <p:cNvSpPr txBox="1">
            <a:spLocks noGrp="1"/>
          </p:cNvSpPr>
          <p:nvPr>
            <p:ph type="subTitle" idx="3"/>
          </p:nvPr>
        </p:nvSpPr>
        <p:spPr>
          <a:xfrm>
            <a:off x="6249100" y="4695967"/>
            <a:ext cx="3952000" cy="7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275" name="Google Shape;275;p44"/>
          <p:cNvSpPr txBox="1">
            <a:spLocks noGrp="1"/>
          </p:cNvSpPr>
          <p:nvPr>
            <p:ph type="title" idx="4"/>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294300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76"/>
        <p:cNvGrpSpPr/>
        <p:nvPr/>
      </p:nvGrpSpPr>
      <p:grpSpPr>
        <a:xfrm>
          <a:off x="0" y="0"/>
          <a:ext cx="0" cy="0"/>
          <a:chOff x="0" y="0"/>
          <a:chExt cx="0" cy="0"/>
        </a:xfrm>
      </p:grpSpPr>
      <p:sp>
        <p:nvSpPr>
          <p:cNvPr id="277" name="Google Shape;277;p45"/>
          <p:cNvSpPr txBox="1">
            <a:spLocks noGrp="1"/>
          </p:cNvSpPr>
          <p:nvPr>
            <p:ph type="subTitle" idx="1"/>
          </p:nvPr>
        </p:nvSpPr>
        <p:spPr>
          <a:xfrm>
            <a:off x="2784033" y="1758317"/>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78" name="Google Shape;278;p45"/>
          <p:cNvSpPr txBox="1">
            <a:spLocks noGrp="1"/>
          </p:cNvSpPr>
          <p:nvPr>
            <p:ph type="subTitle" idx="2"/>
          </p:nvPr>
        </p:nvSpPr>
        <p:spPr>
          <a:xfrm>
            <a:off x="4003233" y="3670951"/>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79" name="Google Shape;279;p45"/>
          <p:cNvSpPr txBox="1">
            <a:spLocks noGrp="1"/>
          </p:cNvSpPr>
          <p:nvPr>
            <p:ph type="subTitle" idx="3"/>
          </p:nvPr>
        </p:nvSpPr>
        <p:spPr>
          <a:xfrm>
            <a:off x="5222433" y="5583567"/>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80" name="Google Shape;280;p45"/>
          <p:cNvSpPr/>
          <p:nvPr/>
        </p:nvSpPr>
        <p:spPr>
          <a:xfrm>
            <a:off x="0" y="0"/>
            <a:ext cx="212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1" name="Google Shape;281;p45"/>
          <p:cNvSpPr txBox="1">
            <a:spLocks noGrp="1"/>
          </p:cNvSpPr>
          <p:nvPr>
            <p:ph type="title" hasCustomPrompt="1"/>
          </p:nvPr>
        </p:nvSpPr>
        <p:spPr>
          <a:xfrm>
            <a:off x="2784033" y="802033"/>
            <a:ext cx="5206000" cy="956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9pPr>
          </a:lstStyle>
          <a:p>
            <a:r>
              <a:t>xx%</a:t>
            </a:r>
          </a:p>
        </p:txBody>
      </p:sp>
      <p:sp>
        <p:nvSpPr>
          <p:cNvPr id="282" name="Google Shape;282;p45"/>
          <p:cNvSpPr txBox="1">
            <a:spLocks noGrp="1"/>
          </p:cNvSpPr>
          <p:nvPr>
            <p:ph type="title" idx="4" hasCustomPrompt="1"/>
          </p:nvPr>
        </p:nvSpPr>
        <p:spPr>
          <a:xfrm>
            <a:off x="4003233" y="2714551"/>
            <a:ext cx="5206000" cy="956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9pPr>
          </a:lstStyle>
          <a:p>
            <a:r>
              <a:t>xx%</a:t>
            </a:r>
          </a:p>
        </p:txBody>
      </p:sp>
      <p:sp>
        <p:nvSpPr>
          <p:cNvPr id="283" name="Google Shape;283;p45"/>
          <p:cNvSpPr txBox="1">
            <a:spLocks noGrp="1"/>
          </p:cNvSpPr>
          <p:nvPr>
            <p:ph type="title" idx="5" hasCustomPrompt="1"/>
          </p:nvPr>
        </p:nvSpPr>
        <p:spPr>
          <a:xfrm>
            <a:off x="5222433" y="4627167"/>
            <a:ext cx="5206000" cy="956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6000">
                <a:solidFill>
                  <a:schemeClr val="dk2"/>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26156150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284"/>
        <p:cNvGrpSpPr/>
        <p:nvPr/>
      </p:nvGrpSpPr>
      <p:grpSpPr>
        <a:xfrm>
          <a:off x="0" y="0"/>
          <a:ext cx="0" cy="0"/>
          <a:chOff x="0" y="0"/>
          <a:chExt cx="0" cy="0"/>
        </a:xfrm>
      </p:grpSpPr>
      <p:sp>
        <p:nvSpPr>
          <p:cNvPr id="285" name="Google Shape;285;p46"/>
          <p:cNvSpPr/>
          <p:nvPr/>
        </p:nvSpPr>
        <p:spPr>
          <a:xfrm>
            <a:off x="4311033" y="0"/>
            <a:ext cx="788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46"/>
          <p:cNvSpPr/>
          <p:nvPr/>
        </p:nvSpPr>
        <p:spPr>
          <a:xfrm>
            <a:off x="0" y="762000"/>
            <a:ext cx="8696400" cy="533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46"/>
          <p:cNvSpPr txBox="1">
            <a:spLocks noGrp="1"/>
          </p:cNvSpPr>
          <p:nvPr>
            <p:ph type="title" hasCustomPrompt="1"/>
          </p:nvPr>
        </p:nvSpPr>
        <p:spPr>
          <a:xfrm>
            <a:off x="950967" y="2319417"/>
            <a:ext cx="7287200" cy="16776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288" name="Google Shape;288;p46"/>
          <p:cNvSpPr txBox="1">
            <a:spLocks noGrp="1"/>
          </p:cNvSpPr>
          <p:nvPr>
            <p:ph type="subTitle" idx="1"/>
          </p:nvPr>
        </p:nvSpPr>
        <p:spPr>
          <a:xfrm>
            <a:off x="1821633" y="3996917"/>
            <a:ext cx="5546000" cy="5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867">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2118756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289"/>
        <p:cNvGrpSpPr/>
        <p:nvPr/>
      </p:nvGrpSpPr>
      <p:grpSpPr>
        <a:xfrm>
          <a:off x="0" y="0"/>
          <a:ext cx="0" cy="0"/>
          <a:chOff x="0" y="0"/>
          <a:chExt cx="0" cy="0"/>
        </a:xfrm>
      </p:grpSpPr>
      <p:sp>
        <p:nvSpPr>
          <p:cNvPr id="290" name="Google Shape;290;p47"/>
          <p:cNvSpPr txBox="1">
            <a:spLocks noGrp="1"/>
          </p:cNvSpPr>
          <p:nvPr>
            <p:ph type="subTitle" idx="1"/>
          </p:nvPr>
        </p:nvSpPr>
        <p:spPr>
          <a:xfrm>
            <a:off x="7829635" y="1507933"/>
            <a:ext cx="341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91" name="Google Shape;291;p47"/>
          <p:cNvSpPr txBox="1">
            <a:spLocks noGrp="1"/>
          </p:cNvSpPr>
          <p:nvPr>
            <p:ph type="subTitle" idx="2"/>
          </p:nvPr>
        </p:nvSpPr>
        <p:spPr>
          <a:xfrm>
            <a:off x="7829635" y="4935933"/>
            <a:ext cx="341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92" name="Google Shape;292;p47"/>
          <p:cNvSpPr txBox="1">
            <a:spLocks noGrp="1"/>
          </p:cNvSpPr>
          <p:nvPr>
            <p:ph type="subTitle" idx="3"/>
          </p:nvPr>
        </p:nvSpPr>
        <p:spPr>
          <a:xfrm>
            <a:off x="7829635" y="3221933"/>
            <a:ext cx="341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293" name="Google Shape;293;p47"/>
          <p:cNvSpPr txBox="1">
            <a:spLocks noGrp="1"/>
          </p:cNvSpPr>
          <p:nvPr>
            <p:ph type="title" hasCustomPrompt="1"/>
          </p:nvPr>
        </p:nvSpPr>
        <p:spPr>
          <a:xfrm>
            <a:off x="4562433" y="762000"/>
            <a:ext cx="30880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294" name="Google Shape;294;p47"/>
          <p:cNvSpPr txBox="1">
            <a:spLocks noGrp="1"/>
          </p:cNvSpPr>
          <p:nvPr>
            <p:ph type="title" idx="4" hasCustomPrompt="1"/>
          </p:nvPr>
        </p:nvSpPr>
        <p:spPr>
          <a:xfrm>
            <a:off x="4562433" y="2476000"/>
            <a:ext cx="30880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295" name="Google Shape;295;p47"/>
          <p:cNvSpPr txBox="1">
            <a:spLocks noGrp="1"/>
          </p:cNvSpPr>
          <p:nvPr>
            <p:ph type="title" idx="5" hasCustomPrompt="1"/>
          </p:nvPr>
        </p:nvSpPr>
        <p:spPr>
          <a:xfrm>
            <a:off x="4562433" y="4190000"/>
            <a:ext cx="30880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296" name="Google Shape;296;p47"/>
          <p:cNvSpPr/>
          <p:nvPr/>
        </p:nvSpPr>
        <p:spPr>
          <a:xfrm>
            <a:off x="-12133" y="0"/>
            <a:ext cx="4323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750487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4">
  <p:cSld name="Numbers and text 4">
    <p:spTree>
      <p:nvGrpSpPr>
        <p:cNvPr id="1" name="Shape 297"/>
        <p:cNvGrpSpPr/>
        <p:nvPr/>
      </p:nvGrpSpPr>
      <p:grpSpPr>
        <a:xfrm>
          <a:off x="0" y="0"/>
          <a:ext cx="0" cy="0"/>
          <a:chOff x="0" y="0"/>
          <a:chExt cx="0" cy="0"/>
        </a:xfrm>
      </p:grpSpPr>
      <p:sp>
        <p:nvSpPr>
          <p:cNvPr id="298" name="Google Shape;298;p48"/>
          <p:cNvSpPr/>
          <p:nvPr/>
        </p:nvSpPr>
        <p:spPr>
          <a:xfrm>
            <a:off x="0" y="-295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9" name="Google Shape;299;p48"/>
          <p:cNvSpPr/>
          <p:nvPr/>
        </p:nvSpPr>
        <p:spPr>
          <a:xfrm>
            <a:off x="0" y="-47833"/>
            <a:ext cx="9536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0" name="Google Shape;300;p48"/>
          <p:cNvSpPr/>
          <p:nvPr/>
        </p:nvSpPr>
        <p:spPr>
          <a:xfrm>
            <a:off x="11238400" y="-24000"/>
            <a:ext cx="9536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1" name="Google Shape;301;p48"/>
          <p:cNvSpPr txBox="1">
            <a:spLocks noGrp="1"/>
          </p:cNvSpPr>
          <p:nvPr>
            <p:ph type="subTitle" idx="1"/>
          </p:nvPr>
        </p:nvSpPr>
        <p:spPr>
          <a:xfrm>
            <a:off x="953500" y="5336367"/>
            <a:ext cx="3020800" cy="80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2" name="Google Shape;302;p48"/>
          <p:cNvSpPr txBox="1">
            <a:spLocks noGrp="1"/>
          </p:cNvSpPr>
          <p:nvPr>
            <p:ph type="subTitle" idx="2"/>
          </p:nvPr>
        </p:nvSpPr>
        <p:spPr>
          <a:xfrm>
            <a:off x="4203717" y="5336367"/>
            <a:ext cx="3020800" cy="80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3" name="Google Shape;303;p48"/>
          <p:cNvSpPr txBox="1">
            <a:spLocks noGrp="1"/>
          </p:cNvSpPr>
          <p:nvPr>
            <p:ph type="title" hasCustomPrompt="1"/>
          </p:nvPr>
        </p:nvSpPr>
        <p:spPr>
          <a:xfrm>
            <a:off x="1303700" y="2564376"/>
            <a:ext cx="2320400" cy="936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Playfair Display"/>
              <a:buNone/>
              <a:defRPr sz="5333">
                <a:latin typeface="Playfair Display"/>
                <a:ea typeface="Playfair Display"/>
                <a:cs typeface="Playfair Display"/>
                <a:sym typeface="Playfair Display"/>
              </a:defRPr>
            </a:lvl2pPr>
            <a:lvl3pPr lvl="2" algn="ctr" rtl="0">
              <a:spcBef>
                <a:spcPts val="0"/>
              </a:spcBef>
              <a:spcAft>
                <a:spcPts val="0"/>
              </a:spcAft>
              <a:buSzPts val="4000"/>
              <a:buFont typeface="Playfair Display"/>
              <a:buNone/>
              <a:defRPr sz="5333">
                <a:latin typeface="Playfair Display"/>
                <a:ea typeface="Playfair Display"/>
                <a:cs typeface="Playfair Display"/>
                <a:sym typeface="Playfair Display"/>
              </a:defRPr>
            </a:lvl3pPr>
            <a:lvl4pPr lvl="3" algn="ctr" rtl="0">
              <a:spcBef>
                <a:spcPts val="0"/>
              </a:spcBef>
              <a:spcAft>
                <a:spcPts val="0"/>
              </a:spcAft>
              <a:buSzPts val="4000"/>
              <a:buFont typeface="Playfair Display"/>
              <a:buNone/>
              <a:defRPr sz="5333">
                <a:latin typeface="Playfair Display"/>
                <a:ea typeface="Playfair Display"/>
                <a:cs typeface="Playfair Display"/>
                <a:sym typeface="Playfair Display"/>
              </a:defRPr>
            </a:lvl4pPr>
            <a:lvl5pPr lvl="4" algn="ctr" rtl="0">
              <a:spcBef>
                <a:spcPts val="0"/>
              </a:spcBef>
              <a:spcAft>
                <a:spcPts val="0"/>
              </a:spcAft>
              <a:buSzPts val="4000"/>
              <a:buFont typeface="Playfair Display"/>
              <a:buNone/>
              <a:defRPr sz="5333">
                <a:latin typeface="Playfair Display"/>
                <a:ea typeface="Playfair Display"/>
                <a:cs typeface="Playfair Display"/>
                <a:sym typeface="Playfair Display"/>
              </a:defRPr>
            </a:lvl5pPr>
            <a:lvl6pPr lvl="5" algn="ctr" rtl="0">
              <a:spcBef>
                <a:spcPts val="0"/>
              </a:spcBef>
              <a:spcAft>
                <a:spcPts val="0"/>
              </a:spcAft>
              <a:buSzPts val="4000"/>
              <a:buFont typeface="Playfair Display"/>
              <a:buNone/>
              <a:defRPr sz="5333">
                <a:latin typeface="Playfair Display"/>
                <a:ea typeface="Playfair Display"/>
                <a:cs typeface="Playfair Display"/>
                <a:sym typeface="Playfair Display"/>
              </a:defRPr>
            </a:lvl6pPr>
            <a:lvl7pPr lvl="6" algn="ctr" rtl="0">
              <a:spcBef>
                <a:spcPts val="0"/>
              </a:spcBef>
              <a:spcAft>
                <a:spcPts val="0"/>
              </a:spcAft>
              <a:buSzPts val="4000"/>
              <a:buFont typeface="Playfair Display"/>
              <a:buNone/>
              <a:defRPr sz="5333">
                <a:latin typeface="Playfair Display"/>
                <a:ea typeface="Playfair Display"/>
                <a:cs typeface="Playfair Display"/>
                <a:sym typeface="Playfair Display"/>
              </a:defRPr>
            </a:lvl7pPr>
            <a:lvl8pPr lvl="7" algn="ctr" rtl="0">
              <a:spcBef>
                <a:spcPts val="0"/>
              </a:spcBef>
              <a:spcAft>
                <a:spcPts val="0"/>
              </a:spcAft>
              <a:buSzPts val="4000"/>
              <a:buFont typeface="Playfair Display"/>
              <a:buNone/>
              <a:defRPr sz="5333">
                <a:latin typeface="Playfair Display"/>
                <a:ea typeface="Playfair Display"/>
                <a:cs typeface="Playfair Display"/>
                <a:sym typeface="Playfair Display"/>
              </a:defRPr>
            </a:lvl8pPr>
            <a:lvl9pPr lvl="8" algn="ctr" rtl="0">
              <a:spcBef>
                <a:spcPts val="0"/>
              </a:spcBef>
              <a:spcAft>
                <a:spcPts val="0"/>
              </a:spcAft>
              <a:buSzPts val="4000"/>
              <a:buFont typeface="Playfair Display"/>
              <a:buNone/>
              <a:defRPr sz="5333">
                <a:latin typeface="Playfair Display"/>
                <a:ea typeface="Playfair Display"/>
                <a:cs typeface="Playfair Display"/>
                <a:sym typeface="Playfair Display"/>
              </a:defRPr>
            </a:lvl9pPr>
          </a:lstStyle>
          <a:p>
            <a:r>
              <a:t>xx%</a:t>
            </a:r>
          </a:p>
        </p:txBody>
      </p:sp>
      <p:sp>
        <p:nvSpPr>
          <p:cNvPr id="304" name="Google Shape;304;p48"/>
          <p:cNvSpPr txBox="1">
            <a:spLocks noGrp="1"/>
          </p:cNvSpPr>
          <p:nvPr>
            <p:ph type="title" idx="3" hasCustomPrompt="1"/>
          </p:nvPr>
        </p:nvSpPr>
        <p:spPr>
          <a:xfrm>
            <a:off x="4553884" y="2564376"/>
            <a:ext cx="2320400" cy="936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Playfair Display"/>
              <a:buNone/>
              <a:defRPr sz="5333">
                <a:latin typeface="Playfair Display"/>
                <a:ea typeface="Playfair Display"/>
                <a:cs typeface="Playfair Display"/>
                <a:sym typeface="Playfair Display"/>
              </a:defRPr>
            </a:lvl2pPr>
            <a:lvl3pPr lvl="2" algn="ctr" rtl="0">
              <a:spcBef>
                <a:spcPts val="0"/>
              </a:spcBef>
              <a:spcAft>
                <a:spcPts val="0"/>
              </a:spcAft>
              <a:buSzPts val="4000"/>
              <a:buFont typeface="Playfair Display"/>
              <a:buNone/>
              <a:defRPr sz="5333">
                <a:latin typeface="Playfair Display"/>
                <a:ea typeface="Playfair Display"/>
                <a:cs typeface="Playfair Display"/>
                <a:sym typeface="Playfair Display"/>
              </a:defRPr>
            </a:lvl3pPr>
            <a:lvl4pPr lvl="3" algn="ctr" rtl="0">
              <a:spcBef>
                <a:spcPts val="0"/>
              </a:spcBef>
              <a:spcAft>
                <a:spcPts val="0"/>
              </a:spcAft>
              <a:buSzPts val="4000"/>
              <a:buFont typeface="Playfair Display"/>
              <a:buNone/>
              <a:defRPr sz="5333">
                <a:latin typeface="Playfair Display"/>
                <a:ea typeface="Playfair Display"/>
                <a:cs typeface="Playfair Display"/>
                <a:sym typeface="Playfair Display"/>
              </a:defRPr>
            </a:lvl4pPr>
            <a:lvl5pPr lvl="4" algn="ctr" rtl="0">
              <a:spcBef>
                <a:spcPts val="0"/>
              </a:spcBef>
              <a:spcAft>
                <a:spcPts val="0"/>
              </a:spcAft>
              <a:buSzPts val="4000"/>
              <a:buFont typeface="Playfair Display"/>
              <a:buNone/>
              <a:defRPr sz="5333">
                <a:latin typeface="Playfair Display"/>
                <a:ea typeface="Playfair Display"/>
                <a:cs typeface="Playfair Display"/>
                <a:sym typeface="Playfair Display"/>
              </a:defRPr>
            </a:lvl5pPr>
            <a:lvl6pPr lvl="5" algn="ctr" rtl="0">
              <a:spcBef>
                <a:spcPts val="0"/>
              </a:spcBef>
              <a:spcAft>
                <a:spcPts val="0"/>
              </a:spcAft>
              <a:buSzPts val="4000"/>
              <a:buFont typeface="Playfair Display"/>
              <a:buNone/>
              <a:defRPr sz="5333">
                <a:latin typeface="Playfair Display"/>
                <a:ea typeface="Playfair Display"/>
                <a:cs typeface="Playfair Display"/>
                <a:sym typeface="Playfair Display"/>
              </a:defRPr>
            </a:lvl6pPr>
            <a:lvl7pPr lvl="6" algn="ctr" rtl="0">
              <a:spcBef>
                <a:spcPts val="0"/>
              </a:spcBef>
              <a:spcAft>
                <a:spcPts val="0"/>
              </a:spcAft>
              <a:buSzPts val="4000"/>
              <a:buFont typeface="Playfair Display"/>
              <a:buNone/>
              <a:defRPr sz="5333">
                <a:latin typeface="Playfair Display"/>
                <a:ea typeface="Playfair Display"/>
                <a:cs typeface="Playfair Display"/>
                <a:sym typeface="Playfair Display"/>
              </a:defRPr>
            </a:lvl7pPr>
            <a:lvl8pPr lvl="7" algn="ctr" rtl="0">
              <a:spcBef>
                <a:spcPts val="0"/>
              </a:spcBef>
              <a:spcAft>
                <a:spcPts val="0"/>
              </a:spcAft>
              <a:buSzPts val="4000"/>
              <a:buFont typeface="Playfair Display"/>
              <a:buNone/>
              <a:defRPr sz="5333">
                <a:latin typeface="Playfair Display"/>
                <a:ea typeface="Playfair Display"/>
                <a:cs typeface="Playfair Display"/>
                <a:sym typeface="Playfair Display"/>
              </a:defRPr>
            </a:lvl8pPr>
            <a:lvl9pPr lvl="8" algn="ctr" rtl="0">
              <a:spcBef>
                <a:spcPts val="0"/>
              </a:spcBef>
              <a:spcAft>
                <a:spcPts val="0"/>
              </a:spcAft>
              <a:buSzPts val="4000"/>
              <a:buFont typeface="Playfair Display"/>
              <a:buNone/>
              <a:defRPr sz="5333">
                <a:latin typeface="Playfair Display"/>
                <a:ea typeface="Playfair Display"/>
                <a:cs typeface="Playfair Display"/>
                <a:sym typeface="Playfair Display"/>
              </a:defRPr>
            </a:lvl9pPr>
          </a:lstStyle>
          <a:p>
            <a:r>
              <a:t>xx%</a:t>
            </a:r>
          </a:p>
        </p:txBody>
      </p:sp>
      <p:sp>
        <p:nvSpPr>
          <p:cNvPr id="305" name="Google Shape;305;p48"/>
          <p:cNvSpPr txBox="1">
            <a:spLocks noGrp="1"/>
          </p:cNvSpPr>
          <p:nvPr>
            <p:ph type="subTitle" idx="4"/>
          </p:nvPr>
        </p:nvSpPr>
        <p:spPr>
          <a:xfrm>
            <a:off x="953500" y="1858000"/>
            <a:ext cx="3020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306" name="Google Shape;306;p48"/>
          <p:cNvSpPr txBox="1">
            <a:spLocks noGrp="1"/>
          </p:cNvSpPr>
          <p:nvPr>
            <p:ph type="subTitle" idx="5"/>
          </p:nvPr>
        </p:nvSpPr>
        <p:spPr>
          <a:xfrm>
            <a:off x="4203717" y="1858000"/>
            <a:ext cx="3020800" cy="62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307" name="Google Shape;307;p48"/>
          <p:cNvSpPr txBox="1">
            <a:spLocks noGrp="1"/>
          </p:cNvSpPr>
          <p:nvPr>
            <p:ph type="title" idx="6"/>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4932342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5">
  <p:cSld name="Numbers and text 5">
    <p:bg>
      <p:bgPr>
        <a:solidFill>
          <a:schemeClr val="dk2"/>
        </a:solidFill>
        <a:effectLst/>
      </p:bgPr>
    </p:bg>
    <p:spTree>
      <p:nvGrpSpPr>
        <p:cNvPr id="1" name="Shape 308"/>
        <p:cNvGrpSpPr/>
        <p:nvPr/>
      </p:nvGrpSpPr>
      <p:grpSpPr>
        <a:xfrm>
          <a:off x="0" y="0"/>
          <a:ext cx="0" cy="0"/>
          <a:chOff x="0" y="0"/>
          <a:chExt cx="0" cy="0"/>
        </a:xfrm>
      </p:grpSpPr>
      <p:sp>
        <p:nvSpPr>
          <p:cNvPr id="309" name="Google Shape;309;p49"/>
          <p:cNvSpPr/>
          <p:nvPr/>
        </p:nvSpPr>
        <p:spPr>
          <a:xfrm>
            <a:off x="950967" y="719333"/>
            <a:ext cx="102900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49"/>
          <p:cNvSpPr txBox="1">
            <a:spLocks noGrp="1"/>
          </p:cNvSpPr>
          <p:nvPr>
            <p:ph type="title" hasCustomPrompt="1"/>
          </p:nvPr>
        </p:nvSpPr>
        <p:spPr>
          <a:xfrm>
            <a:off x="6540269" y="2057667"/>
            <a:ext cx="42596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311" name="Google Shape;311;p49"/>
          <p:cNvSpPr txBox="1">
            <a:spLocks noGrp="1"/>
          </p:cNvSpPr>
          <p:nvPr>
            <p:ph type="subTitle" idx="1"/>
          </p:nvPr>
        </p:nvSpPr>
        <p:spPr>
          <a:xfrm>
            <a:off x="6540267" y="4042733"/>
            <a:ext cx="4259600" cy="75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Montserrat"/>
              <a:buNone/>
              <a:defRPr sz="1867">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r>
              <a:rPr lang="en-US"/>
              <a:t>Click to edit Master subtitle style</a:t>
            </a:r>
            <a:endParaRPr/>
          </a:p>
        </p:txBody>
      </p:sp>
    </p:spTree>
    <p:extLst>
      <p:ext uri="{BB962C8B-B14F-4D97-AF65-F5344CB8AC3E}">
        <p14:creationId xmlns:p14="http://schemas.microsoft.com/office/powerpoint/2010/main" val="179419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312"/>
        <p:cNvGrpSpPr/>
        <p:nvPr/>
      </p:nvGrpSpPr>
      <p:grpSpPr>
        <a:xfrm>
          <a:off x="0" y="0"/>
          <a:ext cx="0" cy="0"/>
          <a:chOff x="0" y="0"/>
          <a:chExt cx="0" cy="0"/>
        </a:xfrm>
      </p:grpSpPr>
      <p:sp>
        <p:nvSpPr>
          <p:cNvPr id="313" name="Google Shape;313;p50"/>
          <p:cNvSpPr txBox="1">
            <a:spLocks noGrp="1"/>
          </p:cNvSpPr>
          <p:nvPr>
            <p:ph type="subTitle" idx="1"/>
          </p:nvPr>
        </p:nvSpPr>
        <p:spPr>
          <a:xfrm>
            <a:off x="950967" y="3435600"/>
            <a:ext cx="5206000" cy="13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314" name="Google Shape;314;p50"/>
          <p:cNvSpPr txBox="1"/>
          <p:nvPr/>
        </p:nvSpPr>
        <p:spPr>
          <a:xfrm>
            <a:off x="6747833" y="4962407"/>
            <a:ext cx="4493200" cy="889200"/>
          </a:xfrm>
          <a:prstGeom prst="rect">
            <a:avLst/>
          </a:prstGeom>
          <a:noFill/>
          <a:ln>
            <a:noFill/>
          </a:ln>
        </p:spPr>
        <p:txBody>
          <a:bodyPr spcFirstLastPara="1" wrap="square" lIns="121900" tIns="121900" rIns="121900" bIns="121900" anchor="b" anchorCtr="0">
            <a:noAutofit/>
          </a:bodyPr>
          <a:lstStyle/>
          <a:p>
            <a:pPr marL="0" lvl="0" indent="0" algn="r" rtl="0">
              <a:lnSpc>
                <a:spcPct val="115000"/>
              </a:lnSpc>
              <a:spcBef>
                <a:spcPts val="400"/>
              </a:spcBef>
              <a:spcAft>
                <a:spcPts val="0"/>
              </a:spcAft>
              <a:buNone/>
            </a:pPr>
            <a:r>
              <a:rPr lang="en" sz="1333">
                <a:solidFill>
                  <a:schemeClr val="lt1"/>
                </a:solidFill>
                <a:latin typeface="Montserrat"/>
                <a:ea typeface="Montserrat"/>
                <a:cs typeface="Montserrat"/>
                <a:sym typeface="Montserrat"/>
              </a:rPr>
              <a:t>CREDITS: This presentation template was created by </a:t>
            </a:r>
            <a:r>
              <a:rPr lang="en" sz="1333"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33">
                <a:solidFill>
                  <a:schemeClr val="lt1"/>
                </a:solidFill>
                <a:latin typeface="Montserrat"/>
                <a:ea typeface="Montserrat"/>
                <a:cs typeface="Montserrat"/>
                <a:sym typeface="Montserrat"/>
              </a:rPr>
              <a:t>, including icons by </a:t>
            </a:r>
            <a:r>
              <a:rPr lang="en" sz="1333"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33">
                <a:solidFill>
                  <a:schemeClr val="lt1"/>
                </a:solidFill>
                <a:latin typeface="Montserrat"/>
                <a:ea typeface="Montserrat"/>
                <a:cs typeface="Montserrat"/>
                <a:sym typeface="Montserrat"/>
              </a:rPr>
              <a:t>, and infographics &amp; images by </a:t>
            </a:r>
            <a:r>
              <a:rPr lang="en" sz="1333"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333" b="1">
                <a:solidFill>
                  <a:schemeClr val="lt1"/>
                </a:solidFill>
                <a:latin typeface="Montserrat"/>
                <a:ea typeface="Montserrat"/>
                <a:cs typeface="Montserrat"/>
                <a:sym typeface="Montserrat"/>
              </a:rPr>
              <a:t>k</a:t>
            </a:r>
            <a:endParaRPr sz="1333" b="1">
              <a:solidFill>
                <a:schemeClr val="lt1"/>
              </a:solidFill>
              <a:latin typeface="Montserrat"/>
              <a:ea typeface="Montserrat"/>
              <a:cs typeface="Montserrat"/>
              <a:sym typeface="Montserrat"/>
            </a:endParaRPr>
          </a:p>
        </p:txBody>
      </p:sp>
      <p:sp>
        <p:nvSpPr>
          <p:cNvPr id="315" name="Google Shape;315;p50"/>
          <p:cNvSpPr txBox="1">
            <a:spLocks noGrp="1"/>
          </p:cNvSpPr>
          <p:nvPr>
            <p:ph type="title"/>
          </p:nvPr>
        </p:nvSpPr>
        <p:spPr>
          <a:xfrm>
            <a:off x="950967" y="1810000"/>
            <a:ext cx="5206000" cy="1392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7500"/>
              <a:buFont typeface="Playfair Display"/>
              <a:buNone/>
              <a:defRPr sz="10000">
                <a:solidFill>
                  <a:schemeClr val="lt1"/>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rPr lang="en-US"/>
              <a:t>Click to edit Master title style</a:t>
            </a:r>
            <a:endParaRPr/>
          </a:p>
        </p:txBody>
      </p:sp>
    </p:spTree>
    <p:extLst>
      <p:ext uri="{BB962C8B-B14F-4D97-AF65-F5344CB8AC3E}">
        <p14:creationId xmlns:p14="http://schemas.microsoft.com/office/powerpoint/2010/main" val="15501876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6"/>
        <p:cNvGrpSpPr/>
        <p:nvPr/>
      </p:nvGrpSpPr>
      <p:grpSpPr>
        <a:xfrm>
          <a:off x="0" y="0"/>
          <a:ext cx="0" cy="0"/>
          <a:chOff x="0" y="0"/>
          <a:chExt cx="0" cy="0"/>
        </a:xfrm>
      </p:grpSpPr>
      <p:sp>
        <p:nvSpPr>
          <p:cNvPr id="317" name="Google Shape;317;p51"/>
          <p:cNvSpPr/>
          <p:nvPr/>
        </p:nvSpPr>
        <p:spPr>
          <a:xfrm>
            <a:off x="0" y="0"/>
            <a:ext cx="328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8" name="Google Shape;318;p51"/>
          <p:cNvSpPr/>
          <p:nvPr/>
        </p:nvSpPr>
        <p:spPr>
          <a:xfrm flipH="1">
            <a:off x="3101600" y="1945400"/>
            <a:ext cx="9090400" cy="2967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16346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p:nvPr/>
        </p:nvSpPr>
        <p:spPr>
          <a:xfrm>
            <a:off x="0" y="-3828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0" y="6134280"/>
            <a:ext cx="12192000" cy="76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Tree>
    <p:extLst>
      <p:ext uri="{BB962C8B-B14F-4D97-AF65-F5344CB8AC3E}">
        <p14:creationId xmlns:p14="http://schemas.microsoft.com/office/powerpoint/2010/main" val="3391433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19"/>
        <p:cNvGrpSpPr/>
        <p:nvPr/>
      </p:nvGrpSpPr>
      <p:grpSpPr>
        <a:xfrm>
          <a:off x="0" y="0"/>
          <a:ext cx="0" cy="0"/>
          <a:chOff x="0" y="0"/>
          <a:chExt cx="0" cy="0"/>
        </a:xfrm>
      </p:grpSpPr>
      <p:sp>
        <p:nvSpPr>
          <p:cNvPr id="320" name="Google Shape;320;p52"/>
          <p:cNvSpPr/>
          <p:nvPr/>
        </p:nvSpPr>
        <p:spPr>
          <a:xfrm flipH="1">
            <a:off x="236" y="0"/>
            <a:ext cx="64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1" name="Google Shape;321;p52"/>
          <p:cNvSpPr/>
          <p:nvPr/>
        </p:nvSpPr>
        <p:spPr>
          <a:xfrm flipH="1">
            <a:off x="11208633" y="0"/>
            <a:ext cx="983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180353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25"/>
        <p:cNvGrpSpPr/>
        <p:nvPr/>
      </p:nvGrpSpPr>
      <p:grpSpPr>
        <a:xfrm>
          <a:off x="0" y="0"/>
          <a:ext cx="0" cy="0"/>
          <a:chOff x="0" y="0"/>
          <a:chExt cx="0" cy="0"/>
        </a:xfrm>
      </p:grpSpPr>
    </p:spTree>
    <p:extLst>
      <p:ext uri="{BB962C8B-B14F-4D97-AF65-F5344CB8AC3E}">
        <p14:creationId xmlns:p14="http://schemas.microsoft.com/office/powerpoint/2010/main" val="3295532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26"/>
        <p:cNvGrpSpPr/>
        <p:nvPr/>
      </p:nvGrpSpPr>
      <p:grpSpPr>
        <a:xfrm>
          <a:off x="0" y="0"/>
          <a:ext cx="0" cy="0"/>
          <a:chOff x="0" y="0"/>
          <a:chExt cx="0" cy="0"/>
        </a:xfrm>
      </p:grpSpPr>
      <p:sp>
        <p:nvSpPr>
          <p:cNvPr id="327" name="Google Shape;327;p55"/>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328" name="Google Shape;328;p55"/>
          <p:cNvSpPr txBox="1">
            <a:spLocks noGrp="1"/>
          </p:cNvSpPr>
          <p:nvPr>
            <p:ph type="title"/>
          </p:nvPr>
        </p:nvSpPr>
        <p:spPr>
          <a:xfrm>
            <a:off x="950967" y="719333"/>
            <a:ext cx="10290000" cy="64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933" b="1"/>
            </a:lvl1pPr>
            <a:lvl2pPr lvl="1" algn="ctr" rtl="0">
              <a:spcBef>
                <a:spcPts val="0"/>
              </a:spcBef>
              <a:spcAft>
                <a:spcPts val="0"/>
              </a:spcAft>
              <a:buSzPts val="2400"/>
              <a:buFont typeface="Inter"/>
              <a:buNone/>
              <a:defRPr sz="3200" b="1">
                <a:latin typeface="Inter"/>
                <a:ea typeface="Inter"/>
                <a:cs typeface="Inter"/>
                <a:sym typeface="Inter"/>
              </a:defRPr>
            </a:lvl2pPr>
            <a:lvl3pPr lvl="2" algn="ctr" rtl="0">
              <a:spcBef>
                <a:spcPts val="0"/>
              </a:spcBef>
              <a:spcAft>
                <a:spcPts val="0"/>
              </a:spcAft>
              <a:buSzPts val="2400"/>
              <a:buFont typeface="Inter"/>
              <a:buNone/>
              <a:defRPr sz="3200" b="1">
                <a:latin typeface="Inter"/>
                <a:ea typeface="Inter"/>
                <a:cs typeface="Inter"/>
                <a:sym typeface="Inter"/>
              </a:defRPr>
            </a:lvl3pPr>
            <a:lvl4pPr lvl="3" algn="ctr" rtl="0">
              <a:spcBef>
                <a:spcPts val="0"/>
              </a:spcBef>
              <a:spcAft>
                <a:spcPts val="0"/>
              </a:spcAft>
              <a:buSzPts val="2400"/>
              <a:buFont typeface="Inter"/>
              <a:buNone/>
              <a:defRPr sz="3200" b="1">
                <a:latin typeface="Inter"/>
                <a:ea typeface="Inter"/>
                <a:cs typeface="Inter"/>
                <a:sym typeface="Inter"/>
              </a:defRPr>
            </a:lvl4pPr>
            <a:lvl5pPr lvl="4" algn="ctr" rtl="0">
              <a:spcBef>
                <a:spcPts val="0"/>
              </a:spcBef>
              <a:spcAft>
                <a:spcPts val="0"/>
              </a:spcAft>
              <a:buSzPts val="2400"/>
              <a:buFont typeface="Inter"/>
              <a:buNone/>
              <a:defRPr sz="3200" b="1">
                <a:latin typeface="Inter"/>
                <a:ea typeface="Inter"/>
                <a:cs typeface="Inter"/>
                <a:sym typeface="Inter"/>
              </a:defRPr>
            </a:lvl5pPr>
            <a:lvl6pPr lvl="5" algn="ctr" rtl="0">
              <a:spcBef>
                <a:spcPts val="0"/>
              </a:spcBef>
              <a:spcAft>
                <a:spcPts val="0"/>
              </a:spcAft>
              <a:buSzPts val="2400"/>
              <a:buFont typeface="Inter"/>
              <a:buNone/>
              <a:defRPr sz="3200" b="1">
                <a:latin typeface="Inter"/>
                <a:ea typeface="Inter"/>
                <a:cs typeface="Inter"/>
                <a:sym typeface="Inter"/>
              </a:defRPr>
            </a:lvl6pPr>
            <a:lvl7pPr lvl="6" algn="ctr" rtl="0">
              <a:spcBef>
                <a:spcPts val="0"/>
              </a:spcBef>
              <a:spcAft>
                <a:spcPts val="0"/>
              </a:spcAft>
              <a:buSzPts val="2400"/>
              <a:buFont typeface="Inter"/>
              <a:buNone/>
              <a:defRPr sz="3200" b="1">
                <a:latin typeface="Inter"/>
                <a:ea typeface="Inter"/>
                <a:cs typeface="Inter"/>
                <a:sym typeface="Inter"/>
              </a:defRPr>
            </a:lvl7pPr>
            <a:lvl8pPr lvl="7" algn="ctr" rtl="0">
              <a:spcBef>
                <a:spcPts val="0"/>
              </a:spcBef>
              <a:spcAft>
                <a:spcPts val="0"/>
              </a:spcAft>
              <a:buSzPts val="2400"/>
              <a:buFont typeface="Inter"/>
              <a:buNone/>
              <a:defRPr sz="3200" b="1">
                <a:latin typeface="Inter"/>
                <a:ea typeface="Inter"/>
                <a:cs typeface="Inter"/>
                <a:sym typeface="Inter"/>
              </a:defRPr>
            </a:lvl8pPr>
            <a:lvl9pPr lvl="8" algn="ctr" rtl="0">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1893066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329"/>
        <p:cNvGrpSpPr/>
        <p:nvPr/>
      </p:nvGrpSpPr>
      <p:grpSpPr>
        <a:xfrm>
          <a:off x="0" y="0"/>
          <a:ext cx="0" cy="0"/>
          <a:chOff x="0" y="0"/>
          <a:chExt cx="0" cy="0"/>
        </a:xfrm>
      </p:grpSpPr>
      <p:sp>
        <p:nvSpPr>
          <p:cNvPr id="330" name="Google Shape;330;p56"/>
          <p:cNvSpPr/>
          <p:nvPr/>
        </p:nvSpPr>
        <p:spPr>
          <a:xfrm>
            <a:off x="-100" y="-13700"/>
            <a:ext cx="12192000" cy="15744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Inter"/>
              <a:ea typeface="Inter"/>
              <a:cs typeface="Inter"/>
              <a:sym typeface="Inter"/>
            </a:endParaRPr>
          </a:p>
        </p:txBody>
      </p:sp>
      <p:sp>
        <p:nvSpPr>
          <p:cNvPr id="331" name="Google Shape;331;p56"/>
          <p:cNvSpPr txBox="1">
            <a:spLocks noGrp="1"/>
          </p:cNvSpPr>
          <p:nvPr>
            <p:ph type="title"/>
          </p:nvPr>
        </p:nvSpPr>
        <p:spPr>
          <a:xfrm>
            <a:off x="971369" y="719333"/>
            <a:ext cx="4463600" cy="64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933" b="1">
                <a:latin typeface="Inter"/>
                <a:ea typeface="Inter"/>
                <a:cs typeface="Inter"/>
                <a:sym typeface="Inter"/>
              </a:defRPr>
            </a:lvl1pPr>
            <a:lvl2pPr lvl="1" algn="ctr" rtl="0">
              <a:spcBef>
                <a:spcPts val="0"/>
              </a:spcBef>
              <a:spcAft>
                <a:spcPts val="0"/>
              </a:spcAft>
              <a:buSzPts val="2400"/>
              <a:buFont typeface="Inter"/>
              <a:buNone/>
              <a:defRPr sz="3200" b="1">
                <a:latin typeface="Inter"/>
                <a:ea typeface="Inter"/>
                <a:cs typeface="Inter"/>
                <a:sym typeface="Inter"/>
              </a:defRPr>
            </a:lvl2pPr>
            <a:lvl3pPr lvl="2" algn="ctr" rtl="0">
              <a:spcBef>
                <a:spcPts val="0"/>
              </a:spcBef>
              <a:spcAft>
                <a:spcPts val="0"/>
              </a:spcAft>
              <a:buSzPts val="2400"/>
              <a:buFont typeface="Inter"/>
              <a:buNone/>
              <a:defRPr sz="3200" b="1">
                <a:latin typeface="Inter"/>
                <a:ea typeface="Inter"/>
                <a:cs typeface="Inter"/>
                <a:sym typeface="Inter"/>
              </a:defRPr>
            </a:lvl3pPr>
            <a:lvl4pPr lvl="3" algn="ctr" rtl="0">
              <a:spcBef>
                <a:spcPts val="0"/>
              </a:spcBef>
              <a:spcAft>
                <a:spcPts val="0"/>
              </a:spcAft>
              <a:buSzPts val="2400"/>
              <a:buFont typeface="Inter"/>
              <a:buNone/>
              <a:defRPr sz="3200" b="1">
                <a:latin typeface="Inter"/>
                <a:ea typeface="Inter"/>
                <a:cs typeface="Inter"/>
                <a:sym typeface="Inter"/>
              </a:defRPr>
            </a:lvl4pPr>
            <a:lvl5pPr lvl="4" algn="ctr" rtl="0">
              <a:spcBef>
                <a:spcPts val="0"/>
              </a:spcBef>
              <a:spcAft>
                <a:spcPts val="0"/>
              </a:spcAft>
              <a:buSzPts val="2400"/>
              <a:buFont typeface="Inter"/>
              <a:buNone/>
              <a:defRPr sz="3200" b="1">
                <a:latin typeface="Inter"/>
                <a:ea typeface="Inter"/>
                <a:cs typeface="Inter"/>
                <a:sym typeface="Inter"/>
              </a:defRPr>
            </a:lvl5pPr>
            <a:lvl6pPr lvl="5" algn="ctr" rtl="0">
              <a:spcBef>
                <a:spcPts val="0"/>
              </a:spcBef>
              <a:spcAft>
                <a:spcPts val="0"/>
              </a:spcAft>
              <a:buSzPts val="2400"/>
              <a:buFont typeface="Inter"/>
              <a:buNone/>
              <a:defRPr sz="3200" b="1">
                <a:latin typeface="Inter"/>
                <a:ea typeface="Inter"/>
                <a:cs typeface="Inter"/>
                <a:sym typeface="Inter"/>
              </a:defRPr>
            </a:lvl6pPr>
            <a:lvl7pPr lvl="6" algn="ctr" rtl="0">
              <a:spcBef>
                <a:spcPts val="0"/>
              </a:spcBef>
              <a:spcAft>
                <a:spcPts val="0"/>
              </a:spcAft>
              <a:buSzPts val="2400"/>
              <a:buFont typeface="Inter"/>
              <a:buNone/>
              <a:defRPr sz="3200" b="1">
                <a:latin typeface="Inter"/>
                <a:ea typeface="Inter"/>
                <a:cs typeface="Inter"/>
                <a:sym typeface="Inter"/>
              </a:defRPr>
            </a:lvl7pPr>
            <a:lvl8pPr lvl="7" algn="ctr" rtl="0">
              <a:spcBef>
                <a:spcPts val="0"/>
              </a:spcBef>
              <a:spcAft>
                <a:spcPts val="0"/>
              </a:spcAft>
              <a:buSzPts val="2400"/>
              <a:buFont typeface="Inter"/>
              <a:buNone/>
              <a:defRPr sz="3200" b="1">
                <a:latin typeface="Inter"/>
                <a:ea typeface="Inter"/>
                <a:cs typeface="Inter"/>
                <a:sym typeface="Inter"/>
              </a:defRPr>
            </a:lvl8pPr>
            <a:lvl9pPr lvl="8" algn="ctr" rtl="0">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
        <p:nvSpPr>
          <p:cNvPr id="332" name="Google Shape;332;p56"/>
          <p:cNvSpPr txBox="1">
            <a:spLocks noGrp="1"/>
          </p:cNvSpPr>
          <p:nvPr>
            <p:ph type="title" idx="2"/>
          </p:nvPr>
        </p:nvSpPr>
        <p:spPr>
          <a:xfrm>
            <a:off x="6636733" y="719333"/>
            <a:ext cx="4611200" cy="64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Inter"/>
              <a:buNone/>
              <a:defRPr sz="2933" b="1">
                <a:latin typeface="Inter"/>
                <a:ea typeface="Inter"/>
                <a:cs typeface="Inter"/>
                <a:sym typeface="Inter"/>
              </a:defRPr>
            </a:lvl1pPr>
            <a:lvl2pPr lvl="1" algn="ctr" rtl="0">
              <a:spcBef>
                <a:spcPts val="0"/>
              </a:spcBef>
              <a:spcAft>
                <a:spcPts val="0"/>
              </a:spcAft>
              <a:buSzPts val="2400"/>
              <a:buFont typeface="Inter"/>
              <a:buNone/>
              <a:defRPr sz="3200" b="1">
                <a:latin typeface="Inter"/>
                <a:ea typeface="Inter"/>
                <a:cs typeface="Inter"/>
                <a:sym typeface="Inter"/>
              </a:defRPr>
            </a:lvl2pPr>
            <a:lvl3pPr lvl="2" algn="ctr" rtl="0">
              <a:spcBef>
                <a:spcPts val="0"/>
              </a:spcBef>
              <a:spcAft>
                <a:spcPts val="0"/>
              </a:spcAft>
              <a:buSzPts val="2400"/>
              <a:buFont typeface="Inter"/>
              <a:buNone/>
              <a:defRPr sz="3200" b="1">
                <a:latin typeface="Inter"/>
                <a:ea typeface="Inter"/>
                <a:cs typeface="Inter"/>
                <a:sym typeface="Inter"/>
              </a:defRPr>
            </a:lvl3pPr>
            <a:lvl4pPr lvl="3" algn="ctr" rtl="0">
              <a:spcBef>
                <a:spcPts val="0"/>
              </a:spcBef>
              <a:spcAft>
                <a:spcPts val="0"/>
              </a:spcAft>
              <a:buSzPts val="2400"/>
              <a:buFont typeface="Inter"/>
              <a:buNone/>
              <a:defRPr sz="3200" b="1">
                <a:latin typeface="Inter"/>
                <a:ea typeface="Inter"/>
                <a:cs typeface="Inter"/>
                <a:sym typeface="Inter"/>
              </a:defRPr>
            </a:lvl4pPr>
            <a:lvl5pPr lvl="4" algn="ctr" rtl="0">
              <a:spcBef>
                <a:spcPts val="0"/>
              </a:spcBef>
              <a:spcAft>
                <a:spcPts val="0"/>
              </a:spcAft>
              <a:buSzPts val="2400"/>
              <a:buFont typeface="Inter"/>
              <a:buNone/>
              <a:defRPr sz="3200" b="1">
                <a:latin typeface="Inter"/>
                <a:ea typeface="Inter"/>
                <a:cs typeface="Inter"/>
                <a:sym typeface="Inter"/>
              </a:defRPr>
            </a:lvl5pPr>
            <a:lvl6pPr lvl="5" algn="ctr" rtl="0">
              <a:spcBef>
                <a:spcPts val="0"/>
              </a:spcBef>
              <a:spcAft>
                <a:spcPts val="0"/>
              </a:spcAft>
              <a:buSzPts val="2400"/>
              <a:buFont typeface="Inter"/>
              <a:buNone/>
              <a:defRPr sz="3200" b="1">
                <a:latin typeface="Inter"/>
                <a:ea typeface="Inter"/>
                <a:cs typeface="Inter"/>
                <a:sym typeface="Inter"/>
              </a:defRPr>
            </a:lvl6pPr>
            <a:lvl7pPr lvl="6" algn="ctr" rtl="0">
              <a:spcBef>
                <a:spcPts val="0"/>
              </a:spcBef>
              <a:spcAft>
                <a:spcPts val="0"/>
              </a:spcAft>
              <a:buSzPts val="2400"/>
              <a:buFont typeface="Inter"/>
              <a:buNone/>
              <a:defRPr sz="3200" b="1">
                <a:latin typeface="Inter"/>
                <a:ea typeface="Inter"/>
                <a:cs typeface="Inter"/>
                <a:sym typeface="Inter"/>
              </a:defRPr>
            </a:lvl7pPr>
            <a:lvl8pPr lvl="7" algn="ctr" rtl="0">
              <a:spcBef>
                <a:spcPts val="0"/>
              </a:spcBef>
              <a:spcAft>
                <a:spcPts val="0"/>
              </a:spcAft>
              <a:buSzPts val="2400"/>
              <a:buFont typeface="Inter"/>
              <a:buNone/>
              <a:defRPr sz="3200" b="1">
                <a:latin typeface="Inter"/>
                <a:ea typeface="Inter"/>
                <a:cs typeface="Inter"/>
                <a:sym typeface="Inter"/>
              </a:defRPr>
            </a:lvl8pPr>
            <a:lvl9pPr lvl="8" algn="ctr" rtl="0">
              <a:spcBef>
                <a:spcPts val="0"/>
              </a:spcBef>
              <a:spcAft>
                <a:spcPts val="0"/>
              </a:spcAft>
              <a:buSzPts val="2400"/>
              <a:buFont typeface="Inter"/>
              <a:buNone/>
              <a:defRPr sz="3200" b="1">
                <a:latin typeface="Inter"/>
                <a:ea typeface="Inter"/>
                <a:cs typeface="Inter"/>
                <a:sym typeface="Inter"/>
              </a:defRPr>
            </a:lvl9pPr>
          </a:lstStyle>
          <a:p>
            <a:r>
              <a:rPr lang="en-US"/>
              <a:t>Click to edit Master title style</a:t>
            </a:r>
            <a:endParaRPr/>
          </a:p>
        </p:txBody>
      </p:sp>
    </p:spTree>
    <p:extLst>
      <p:ext uri="{BB962C8B-B14F-4D97-AF65-F5344CB8AC3E}">
        <p14:creationId xmlns:p14="http://schemas.microsoft.com/office/powerpoint/2010/main" val="42679912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1000"/>
          </a:blip>
          <a:stretch>
            <a:fillRect/>
          </a:stretch>
        </p:blipFill>
        <p:spPr>
          <a:xfrm rot="10800000" flipH="1">
            <a:off x="-2115" y="-19102"/>
            <a:ext cx="12196233" cy="3467100"/>
          </a:xfrm>
          <a:prstGeom prst="rect">
            <a:avLst/>
          </a:prstGeom>
          <a:noFill/>
          <a:ln>
            <a:noFill/>
          </a:ln>
        </p:spPr>
      </p:pic>
      <p:grpSp>
        <p:nvGrpSpPr>
          <p:cNvPr id="10" name="Google Shape;10;p2"/>
          <p:cNvGrpSpPr/>
          <p:nvPr/>
        </p:nvGrpSpPr>
        <p:grpSpPr>
          <a:xfrm>
            <a:off x="775367" y="-9044933"/>
            <a:ext cx="10641200" cy="10761800"/>
            <a:chOff x="581525" y="-6783700"/>
            <a:chExt cx="7980900" cy="8071350"/>
          </a:xfrm>
        </p:grpSpPr>
        <p:sp>
          <p:nvSpPr>
            <p:cNvPr id="11" name="Google Shape;11;p2"/>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12" name="Google Shape;12;p2"/>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13" name="Google Shape;13;p2"/>
          <p:cNvGrpSpPr/>
          <p:nvPr/>
        </p:nvGrpSpPr>
        <p:grpSpPr>
          <a:xfrm>
            <a:off x="11307363" y="5001196"/>
            <a:ext cx="357067" cy="1986971"/>
            <a:chOff x="7741922" y="3750897"/>
            <a:chExt cx="267800" cy="1490228"/>
          </a:xfrm>
        </p:grpSpPr>
        <p:cxnSp>
          <p:nvCxnSpPr>
            <p:cNvPr id="14" name="Google Shape;14;p2"/>
            <p:cNvCxnSpPr/>
            <p:nvPr/>
          </p:nvCxnSpPr>
          <p:spPr>
            <a:xfrm>
              <a:off x="7874300" y="3945425"/>
              <a:ext cx="0" cy="1295700"/>
            </a:xfrm>
            <a:prstGeom prst="straightConnector1">
              <a:avLst/>
            </a:prstGeom>
            <a:noFill/>
            <a:ln w="9525" cap="flat" cmpd="sng">
              <a:solidFill>
                <a:schemeClr val="dk1"/>
              </a:solidFill>
              <a:prstDash val="solid"/>
              <a:round/>
              <a:headEnd type="none" w="med" len="med"/>
              <a:tailEnd type="none" w="med" len="med"/>
            </a:ln>
          </p:spPr>
        </p:cxnSp>
        <p:grpSp>
          <p:nvGrpSpPr>
            <p:cNvPr id="15" name="Google Shape;15;p2"/>
            <p:cNvGrpSpPr/>
            <p:nvPr/>
          </p:nvGrpSpPr>
          <p:grpSpPr>
            <a:xfrm>
              <a:off x="7741922" y="3750897"/>
              <a:ext cx="267800" cy="267775"/>
              <a:chOff x="7741922" y="3692572"/>
              <a:chExt cx="267800" cy="267775"/>
            </a:xfrm>
          </p:grpSpPr>
          <p:sp>
            <p:nvSpPr>
              <p:cNvPr id="16" name="Google Shape;16;p2"/>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7" name="Google Shape;17;p2"/>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grpSp>
        <p:nvGrpSpPr>
          <p:cNvPr id="18" name="Google Shape;18;p2"/>
          <p:cNvGrpSpPr/>
          <p:nvPr/>
        </p:nvGrpSpPr>
        <p:grpSpPr>
          <a:xfrm>
            <a:off x="285932" y="5586479"/>
            <a:ext cx="1046331" cy="1046331"/>
            <a:chOff x="1542992" y="3923987"/>
            <a:chExt cx="498791" cy="498791"/>
          </a:xfrm>
        </p:grpSpPr>
        <p:grpSp>
          <p:nvGrpSpPr>
            <p:cNvPr id="19" name="Google Shape;19;p2"/>
            <p:cNvGrpSpPr/>
            <p:nvPr/>
          </p:nvGrpSpPr>
          <p:grpSpPr>
            <a:xfrm>
              <a:off x="1542992" y="3923987"/>
              <a:ext cx="498791" cy="498791"/>
              <a:chOff x="1370025" y="3750912"/>
              <a:chExt cx="844550" cy="844550"/>
            </a:xfrm>
          </p:grpSpPr>
          <p:sp>
            <p:nvSpPr>
              <p:cNvPr id="20" name="Google Shape;20;p2"/>
              <p:cNvSpPr/>
              <p:nvPr/>
            </p:nvSpPr>
            <p:spPr>
              <a:xfrm>
                <a:off x="1716100" y="3752500"/>
                <a:ext cx="39687" cy="179387"/>
              </a:xfrm>
              <a:custGeom>
                <a:avLst/>
                <a:gdLst/>
                <a:ahLst/>
                <a:cxnLst/>
                <a:rect l="l" t="t" r="r" b="b"/>
                <a:pathLst>
                  <a:path w="109" h="498" extrusionOk="0">
                    <a:moveTo>
                      <a:pt x="26" y="5"/>
                    </a:moveTo>
                    <a:cubicBezTo>
                      <a:pt x="0" y="10"/>
                      <a:pt x="108" y="497"/>
                      <a:pt x="108" y="497"/>
                    </a:cubicBezTo>
                    <a:cubicBezTo>
                      <a:pt x="108" y="497"/>
                      <a:pt x="52" y="0"/>
                      <a:pt x="26" y="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1" name="Google Shape;21;p2"/>
              <p:cNvSpPr/>
              <p:nvPr/>
            </p:nvSpPr>
            <p:spPr>
              <a:xfrm>
                <a:off x="1622437" y="3777900"/>
                <a:ext cx="77787" cy="169862"/>
              </a:xfrm>
              <a:custGeom>
                <a:avLst/>
                <a:gdLst/>
                <a:ahLst/>
                <a:cxnLst/>
                <a:rect l="l" t="t" r="r" b="b"/>
                <a:pathLst>
                  <a:path w="218" h="472" extrusionOk="0">
                    <a:moveTo>
                      <a:pt x="24" y="11"/>
                    </a:moveTo>
                    <a:cubicBezTo>
                      <a:pt x="0" y="22"/>
                      <a:pt x="217" y="471"/>
                      <a:pt x="217" y="471"/>
                    </a:cubicBezTo>
                    <a:cubicBezTo>
                      <a:pt x="217" y="471"/>
                      <a:pt x="47" y="0"/>
                      <a:pt x="24" y="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2" name="Google Shape;22;p2"/>
              <p:cNvSpPr/>
              <p:nvPr/>
            </p:nvSpPr>
            <p:spPr>
              <a:xfrm>
                <a:off x="1538300" y="3822350"/>
                <a:ext cx="112712" cy="150812"/>
              </a:xfrm>
              <a:custGeom>
                <a:avLst/>
                <a:gdLst/>
                <a:ahLst/>
                <a:cxnLst/>
                <a:rect l="l" t="t" r="r" b="b"/>
                <a:pathLst>
                  <a:path w="315" h="421" extrusionOk="0">
                    <a:moveTo>
                      <a:pt x="21" y="17"/>
                    </a:moveTo>
                    <a:cubicBezTo>
                      <a:pt x="0" y="33"/>
                      <a:pt x="314" y="420"/>
                      <a:pt x="314" y="420"/>
                    </a:cubicBezTo>
                    <a:cubicBezTo>
                      <a:pt x="314" y="420"/>
                      <a:pt x="42" y="0"/>
                      <a:pt x="21" y="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3" name="Google Shape;23;p2"/>
              <p:cNvSpPr/>
              <p:nvPr/>
            </p:nvSpPr>
            <p:spPr>
              <a:xfrm>
                <a:off x="1466862" y="3887437"/>
                <a:ext cx="142875" cy="123825"/>
              </a:xfrm>
              <a:custGeom>
                <a:avLst/>
                <a:gdLst/>
                <a:ahLst/>
                <a:cxnLst/>
                <a:rect l="l" t="t" r="r" b="b"/>
                <a:pathLst>
                  <a:path w="396" h="346" extrusionOk="0">
                    <a:moveTo>
                      <a:pt x="395" y="345"/>
                    </a:moveTo>
                    <a:cubicBezTo>
                      <a:pt x="395" y="345"/>
                      <a:pt x="33" y="0"/>
                      <a:pt x="17" y="20"/>
                    </a:cubicBezTo>
                    <a:cubicBezTo>
                      <a:pt x="0" y="41"/>
                      <a:pt x="395" y="345"/>
                      <a:pt x="395" y="3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4" name="Google Shape;24;p2"/>
              <p:cNvSpPr/>
              <p:nvPr/>
            </p:nvSpPr>
            <p:spPr>
              <a:xfrm>
                <a:off x="1414475" y="3966812"/>
                <a:ext cx="163512" cy="92075"/>
              </a:xfrm>
              <a:custGeom>
                <a:avLst/>
                <a:gdLst/>
                <a:ahLst/>
                <a:cxnLst/>
                <a:rect l="l" t="t" r="r" b="b"/>
                <a:pathLst>
                  <a:path w="455" h="255" extrusionOk="0">
                    <a:moveTo>
                      <a:pt x="454" y="254"/>
                    </a:moveTo>
                    <a:cubicBezTo>
                      <a:pt x="454" y="254"/>
                      <a:pt x="22" y="0"/>
                      <a:pt x="11" y="24"/>
                    </a:cubicBezTo>
                    <a:cubicBezTo>
                      <a:pt x="0" y="48"/>
                      <a:pt x="454" y="254"/>
                      <a:pt x="454" y="25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5" name="Google Shape;25;p2"/>
              <p:cNvSpPr/>
              <p:nvPr/>
            </p:nvSpPr>
            <p:spPr>
              <a:xfrm>
                <a:off x="1381137" y="4057300"/>
                <a:ext cx="176213" cy="53975"/>
              </a:xfrm>
              <a:custGeom>
                <a:avLst/>
                <a:gdLst/>
                <a:ahLst/>
                <a:cxnLst/>
                <a:rect l="l" t="t" r="r" b="b"/>
                <a:pathLst>
                  <a:path w="491" h="148" extrusionOk="0">
                    <a:moveTo>
                      <a:pt x="490" y="147"/>
                    </a:moveTo>
                    <a:cubicBezTo>
                      <a:pt x="490" y="147"/>
                      <a:pt x="11" y="0"/>
                      <a:pt x="6" y="25"/>
                    </a:cubicBezTo>
                    <a:cubicBezTo>
                      <a:pt x="0" y="51"/>
                      <a:pt x="490" y="147"/>
                      <a:pt x="490" y="14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 name="Google Shape;26;p2"/>
              <p:cNvSpPr/>
              <p:nvPr/>
            </p:nvSpPr>
            <p:spPr>
              <a:xfrm>
                <a:off x="1370025" y="4152550"/>
                <a:ext cx="179387" cy="19050"/>
              </a:xfrm>
              <a:custGeom>
                <a:avLst/>
                <a:gdLst/>
                <a:ahLst/>
                <a:cxnLst/>
                <a:rect l="l" t="t" r="r" b="b"/>
                <a:pathLst>
                  <a:path w="499" h="54" extrusionOk="0">
                    <a:moveTo>
                      <a:pt x="498" y="34"/>
                    </a:moveTo>
                    <a:cubicBezTo>
                      <a:pt x="498" y="34"/>
                      <a:pt x="0" y="0"/>
                      <a:pt x="0" y="27"/>
                    </a:cubicBezTo>
                    <a:cubicBezTo>
                      <a:pt x="0" y="53"/>
                      <a:pt x="498" y="34"/>
                      <a:pt x="498" y="3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 name="Google Shape;27;p2"/>
              <p:cNvSpPr/>
              <p:nvPr/>
            </p:nvSpPr>
            <p:spPr>
              <a:xfrm>
                <a:off x="1376375" y="4220812"/>
                <a:ext cx="177800" cy="47625"/>
              </a:xfrm>
              <a:custGeom>
                <a:avLst/>
                <a:gdLst/>
                <a:ahLst/>
                <a:cxnLst/>
                <a:rect l="l" t="t" r="r" b="b"/>
                <a:pathLst>
                  <a:path w="494" h="134" extrusionOk="0">
                    <a:moveTo>
                      <a:pt x="6" y="108"/>
                    </a:moveTo>
                    <a:cubicBezTo>
                      <a:pt x="12" y="133"/>
                      <a:pt x="493" y="0"/>
                      <a:pt x="493" y="0"/>
                    </a:cubicBezTo>
                    <a:cubicBezTo>
                      <a:pt x="493" y="0"/>
                      <a:pt x="0" y="83"/>
                      <a:pt x="6" y="10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 name="Google Shape;28;p2"/>
              <p:cNvSpPr/>
              <p:nvPr/>
            </p:nvSpPr>
            <p:spPr>
              <a:xfrm>
                <a:off x="1404950" y="4274787"/>
                <a:ext cx="166687" cy="87312"/>
              </a:xfrm>
              <a:custGeom>
                <a:avLst/>
                <a:gdLst/>
                <a:ahLst/>
                <a:cxnLst/>
                <a:rect l="l" t="t" r="r" b="b"/>
                <a:pathLst>
                  <a:path w="462" h="242" extrusionOk="0">
                    <a:moveTo>
                      <a:pt x="12" y="217"/>
                    </a:moveTo>
                    <a:cubicBezTo>
                      <a:pt x="24" y="241"/>
                      <a:pt x="461" y="0"/>
                      <a:pt x="461" y="0"/>
                    </a:cubicBezTo>
                    <a:cubicBezTo>
                      <a:pt x="461" y="0"/>
                      <a:pt x="0" y="194"/>
                      <a:pt x="12" y="2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9" name="Google Shape;29;p2"/>
              <p:cNvSpPr/>
              <p:nvPr/>
            </p:nvSpPr>
            <p:spPr>
              <a:xfrm>
                <a:off x="1455750" y="4322412"/>
                <a:ext cx="146050" cy="120650"/>
              </a:xfrm>
              <a:custGeom>
                <a:avLst/>
                <a:gdLst/>
                <a:ahLst/>
                <a:cxnLst/>
                <a:rect l="l" t="t" r="r" b="b"/>
                <a:pathLst>
                  <a:path w="405" h="336" extrusionOk="0">
                    <a:moveTo>
                      <a:pt x="17" y="315"/>
                    </a:moveTo>
                    <a:cubicBezTo>
                      <a:pt x="34" y="335"/>
                      <a:pt x="404" y="0"/>
                      <a:pt x="404" y="0"/>
                    </a:cubicBezTo>
                    <a:cubicBezTo>
                      <a:pt x="404" y="0"/>
                      <a:pt x="0" y="295"/>
                      <a:pt x="17" y="3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0" name="Google Shape;30;p2"/>
              <p:cNvSpPr/>
              <p:nvPr/>
            </p:nvSpPr>
            <p:spPr>
              <a:xfrm>
                <a:off x="1524012" y="4362100"/>
                <a:ext cx="117475" cy="147637"/>
              </a:xfrm>
              <a:custGeom>
                <a:avLst/>
                <a:gdLst/>
                <a:ahLst/>
                <a:cxnLst/>
                <a:rect l="l" t="t" r="r" b="b"/>
                <a:pathLst>
                  <a:path w="327" h="411" extrusionOk="0">
                    <a:moveTo>
                      <a:pt x="21" y="395"/>
                    </a:moveTo>
                    <a:cubicBezTo>
                      <a:pt x="42" y="410"/>
                      <a:pt x="326" y="0"/>
                      <a:pt x="326" y="0"/>
                    </a:cubicBezTo>
                    <a:cubicBezTo>
                      <a:pt x="326" y="0"/>
                      <a:pt x="0" y="380"/>
                      <a:pt x="21" y="39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 name="Google Shape;31;p2"/>
              <p:cNvSpPr/>
              <p:nvPr/>
            </p:nvSpPr>
            <p:spPr>
              <a:xfrm>
                <a:off x="1604975" y="4392262"/>
                <a:ext cx="84137" cy="168275"/>
              </a:xfrm>
              <a:custGeom>
                <a:avLst/>
                <a:gdLst/>
                <a:ahLst/>
                <a:cxnLst/>
                <a:rect l="l" t="t" r="r" b="b"/>
                <a:pathLst>
                  <a:path w="232" h="466" extrusionOk="0">
                    <a:moveTo>
                      <a:pt x="25" y="455"/>
                    </a:moveTo>
                    <a:cubicBezTo>
                      <a:pt x="49" y="465"/>
                      <a:pt x="231" y="0"/>
                      <a:pt x="231" y="0"/>
                    </a:cubicBezTo>
                    <a:cubicBezTo>
                      <a:pt x="231" y="0"/>
                      <a:pt x="0" y="445"/>
                      <a:pt x="25" y="4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 name="Google Shape;32;p2"/>
              <p:cNvSpPr/>
              <p:nvPr/>
            </p:nvSpPr>
            <p:spPr>
              <a:xfrm>
                <a:off x="1698637" y="4409725"/>
                <a:ext cx="44450" cy="177800"/>
              </a:xfrm>
              <a:custGeom>
                <a:avLst/>
                <a:gdLst/>
                <a:ahLst/>
                <a:cxnLst/>
                <a:rect l="l" t="t" r="r" b="b"/>
                <a:pathLst>
                  <a:path w="123" h="495" extrusionOk="0">
                    <a:moveTo>
                      <a:pt x="26" y="490"/>
                    </a:moveTo>
                    <a:cubicBezTo>
                      <a:pt x="52" y="494"/>
                      <a:pt x="122" y="0"/>
                      <a:pt x="122" y="0"/>
                    </a:cubicBezTo>
                    <a:cubicBezTo>
                      <a:pt x="122" y="0"/>
                      <a:pt x="0" y="485"/>
                      <a:pt x="26" y="49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 name="Google Shape;33;p2"/>
              <p:cNvSpPr/>
              <p:nvPr/>
            </p:nvSpPr>
            <p:spPr>
              <a:xfrm>
                <a:off x="1795475" y="4414487"/>
                <a:ext cx="19050" cy="180975"/>
              </a:xfrm>
              <a:custGeom>
                <a:avLst/>
                <a:gdLst/>
                <a:ahLst/>
                <a:cxnLst/>
                <a:rect l="l" t="t" r="r" b="b"/>
                <a:pathLst>
                  <a:path w="54" h="501" extrusionOk="0">
                    <a:moveTo>
                      <a:pt x="26" y="499"/>
                    </a:moveTo>
                    <a:cubicBezTo>
                      <a:pt x="53" y="497"/>
                      <a:pt x="7" y="0"/>
                      <a:pt x="7" y="0"/>
                    </a:cubicBezTo>
                    <a:cubicBezTo>
                      <a:pt x="7" y="0"/>
                      <a:pt x="0" y="500"/>
                      <a:pt x="26" y="49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4" name="Google Shape;34;p2"/>
              <p:cNvSpPr/>
              <p:nvPr/>
            </p:nvSpPr>
            <p:spPr>
              <a:xfrm>
                <a:off x="1854212" y="4406550"/>
                <a:ext cx="57150" cy="176213"/>
              </a:xfrm>
              <a:custGeom>
                <a:avLst/>
                <a:gdLst/>
                <a:ahLst/>
                <a:cxnLst/>
                <a:rect l="l" t="t" r="r" b="b"/>
                <a:pathLst>
                  <a:path w="159" h="490" extrusionOk="0">
                    <a:moveTo>
                      <a:pt x="133" y="481"/>
                    </a:moveTo>
                    <a:cubicBezTo>
                      <a:pt x="158" y="473"/>
                      <a:pt x="0" y="0"/>
                      <a:pt x="0" y="0"/>
                    </a:cubicBezTo>
                    <a:cubicBezTo>
                      <a:pt x="0" y="0"/>
                      <a:pt x="108" y="489"/>
                      <a:pt x="133" y="48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5" name="Google Shape;35;p2"/>
              <p:cNvSpPr/>
              <p:nvPr/>
            </p:nvSpPr>
            <p:spPr>
              <a:xfrm>
                <a:off x="1906600" y="4385912"/>
                <a:ext cx="95250" cy="163512"/>
              </a:xfrm>
              <a:custGeom>
                <a:avLst/>
                <a:gdLst/>
                <a:ahLst/>
                <a:cxnLst/>
                <a:rect l="l" t="t" r="r" b="b"/>
                <a:pathLst>
                  <a:path w="264" h="452" extrusionOk="0">
                    <a:moveTo>
                      <a:pt x="241" y="438"/>
                    </a:moveTo>
                    <a:cubicBezTo>
                      <a:pt x="263" y="424"/>
                      <a:pt x="0" y="0"/>
                      <a:pt x="0" y="0"/>
                    </a:cubicBezTo>
                    <a:cubicBezTo>
                      <a:pt x="0" y="0"/>
                      <a:pt x="218" y="451"/>
                      <a:pt x="241" y="43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6" name="Google Shape;36;p2"/>
              <p:cNvSpPr/>
              <p:nvPr/>
            </p:nvSpPr>
            <p:spPr>
              <a:xfrm>
                <a:off x="1952637" y="4354162"/>
                <a:ext cx="127000" cy="139700"/>
              </a:xfrm>
              <a:custGeom>
                <a:avLst/>
                <a:gdLst/>
                <a:ahLst/>
                <a:cxnLst/>
                <a:rect l="l" t="t" r="r" b="b"/>
                <a:pathLst>
                  <a:path w="354" h="390" extrusionOk="0">
                    <a:moveTo>
                      <a:pt x="0" y="0"/>
                    </a:moveTo>
                    <a:cubicBezTo>
                      <a:pt x="0" y="0"/>
                      <a:pt x="315" y="389"/>
                      <a:pt x="334" y="371"/>
                    </a:cubicBezTo>
                    <a:cubicBezTo>
                      <a:pt x="353" y="353"/>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7" name="Google Shape;37;p2"/>
              <p:cNvSpPr/>
              <p:nvPr/>
            </p:nvSpPr>
            <p:spPr>
              <a:xfrm>
                <a:off x="1990737" y="4312887"/>
                <a:ext cx="153987" cy="111125"/>
              </a:xfrm>
              <a:custGeom>
                <a:avLst/>
                <a:gdLst/>
                <a:ahLst/>
                <a:cxnLst/>
                <a:rect l="l" t="t" r="r" b="b"/>
                <a:pathLst>
                  <a:path w="426" h="307" extrusionOk="0">
                    <a:moveTo>
                      <a:pt x="0" y="0"/>
                    </a:moveTo>
                    <a:cubicBezTo>
                      <a:pt x="0" y="0"/>
                      <a:pt x="397" y="306"/>
                      <a:pt x="411" y="284"/>
                    </a:cubicBezTo>
                    <a:cubicBezTo>
                      <a:pt x="425" y="262"/>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8" name="Google Shape;38;p2"/>
              <p:cNvSpPr/>
              <p:nvPr/>
            </p:nvSpPr>
            <p:spPr>
              <a:xfrm>
                <a:off x="2017725" y="4263675"/>
                <a:ext cx="169861" cy="74612"/>
              </a:xfrm>
              <a:custGeom>
                <a:avLst/>
                <a:gdLst/>
                <a:ahLst/>
                <a:cxnLst/>
                <a:rect l="l" t="t" r="r" b="b"/>
                <a:pathLst>
                  <a:path w="474" h="208" extrusionOk="0">
                    <a:moveTo>
                      <a:pt x="0" y="0"/>
                    </a:moveTo>
                    <a:cubicBezTo>
                      <a:pt x="0" y="0"/>
                      <a:pt x="456" y="207"/>
                      <a:pt x="464" y="182"/>
                    </a:cubicBezTo>
                    <a:cubicBezTo>
                      <a:pt x="473" y="158"/>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9" name="Google Shape;39;p2"/>
              <p:cNvSpPr/>
              <p:nvPr/>
            </p:nvSpPr>
            <p:spPr>
              <a:xfrm>
                <a:off x="2032012" y="4209700"/>
                <a:ext cx="179387" cy="34925"/>
              </a:xfrm>
              <a:custGeom>
                <a:avLst/>
                <a:gdLst/>
                <a:ahLst/>
                <a:cxnLst/>
                <a:rect l="l" t="t" r="r" b="b"/>
                <a:pathLst>
                  <a:path w="498" h="97" extrusionOk="0">
                    <a:moveTo>
                      <a:pt x="0" y="0"/>
                    </a:moveTo>
                    <a:cubicBezTo>
                      <a:pt x="0" y="0"/>
                      <a:pt x="492" y="96"/>
                      <a:pt x="494" y="70"/>
                    </a:cubicBezTo>
                    <a:cubicBezTo>
                      <a:pt x="497" y="44"/>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0" name="Google Shape;40;p2"/>
              <p:cNvSpPr/>
              <p:nvPr/>
            </p:nvSpPr>
            <p:spPr>
              <a:xfrm>
                <a:off x="2033600" y="4127150"/>
                <a:ext cx="180975" cy="26987"/>
              </a:xfrm>
              <a:custGeom>
                <a:avLst/>
                <a:gdLst/>
                <a:ahLst/>
                <a:cxnLst/>
                <a:rect l="l" t="t" r="r" b="b"/>
                <a:pathLst>
                  <a:path w="501" h="73" extrusionOk="0">
                    <a:moveTo>
                      <a:pt x="0" y="72"/>
                    </a:moveTo>
                    <a:cubicBezTo>
                      <a:pt x="0" y="72"/>
                      <a:pt x="500" y="53"/>
                      <a:pt x="497" y="27"/>
                    </a:cubicBezTo>
                    <a:cubicBezTo>
                      <a:pt x="494" y="0"/>
                      <a:pt x="0" y="72"/>
                      <a:pt x="0" y="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1" name="Google Shape;41;p2"/>
              <p:cNvSpPr/>
              <p:nvPr/>
            </p:nvSpPr>
            <p:spPr>
              <a:xfrm>
                <a:off x="2024075" y="4031900"/>
                <a:ext cx="174625" cy="66675"/>
              </a:xfrm>
              <a:custGeom>
                <a:avLst/>
                <a:gdLst/>
                <a:ahLst/>
                <a:cxnLst/>
                <a:rect l="l" t="t" r="r" b="b"/>
                <a:pathLst>
                  <a:path w="484" h="184" extrusionOk="0">
                    <a:moveTo>
                      <a:pt x="474" y="24"/>
                    </a:moveTo>
                    <a:cubicBezTo>
                      <a:pt x="465" y="0"/>
                      <a:pt x="0" y="183"/>
                      <a:pt x="0" y="183"/>
                    </a:cubicBezTo>
                    <a:cubicBezTo>
                      <a:pt x="0" y="183"/>
                      <a:pt x="483" y="49"/>
                      <a:pt x="474" y="2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2" name="Google Shape;42;p2"/>
              <p:cNvSpPr/>
              <p:nvPr/>
            </p:nvSpPr>
            <p:spPr>
              <a:xfrm>
                <a:off x="2000262" y="3944587"/>
                <a:ext cx="158750" cy="103187"/>
              </a:xfrm>
              <a:custGeom>
                <a:avLst/>
                <a:gdLst/>
                <a:ahLst/>
                <a:cxnLst/>
                <a:rect l="l" t="t" r="r" b="b"/>
                <a:pathLst>
                  <a:path w="440" h="285" extrusionOk="0">
                    <a:moveTo>
                      <a:pt x="424" y="21"/>
                    </a:moveTo>
                    <a:cubicBezTo>
                      <a:pt x="410" y="0"/>
                      <a:pt x="0" y="284"/>
                      <a:pt x="0" y="284"/>
                    </a:cubicBezTo>
                    <a:cubicBezTo>
                      <a:pt x="0" y="284"/>
                      <a:pt x="439" y="43"/>
                      <a:pt x="424" y="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3" name="Google Shape;43;p2"/>
              <p:cNvSpPr/>
              <p:nvPr/>
            </p:nvSpPr>
            <p:spPr>
              <a:xfrm>
                <a:off x="1965337" y="3868387"/>
                <a:ext cx="134937" cy="134937"/>
              </a:xfrm>
              <a:custGeom>
                <a:avLst/>
                <a:gdLst/>
                <a:ahLst/>
                <a:cxnLst/>
                <a:rect l="l" t="t" r="r" b="b"/>
                <a:pathLst>
                  <a:path w="373" h="373" extrusionOk="0">
                    <a:moveTo>
                      <a:pt x="0" y="372"/>
                    </a:moveTo>
                    <a:cubicBezTo>
                      <a:pt x="0" y="372"/>
                      <a:pt x="372" y="36"/>
                      <a:pt x="353" y="18"/>
                    </a:cubicBezTo>
                    <a:cubicBezTo>
                      <a:pt x="334" y="0"/>
                      <a:pt x="0" y="372"/>
                      <a:pt x="0" y="3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4" name="Google Shape;44;p2"/>
              <p:cNvSpPr/>
              <p:nvPr/>
            </p:nvSpPr>
            <p:spPr>
              <a:xfrm>
                <a:off x="1922475" y="3809650"/>
                <a:ext cx="103187" cy="158750"/>
              </a:xfrm>
              <a:custGeom>
                <a:avLst/>
                <a:gdLst/>
                <a:ahLst/>
                <a:cxnLst/>
                <a:rect l="l" t="t" r="r" b="b"/>
                <a:pathLst>
                  <a:path w="286" h="439" extrusionOk="0">
                    <a:moveTo>
                      <a:pt x="262" y="13"/>
                    </a:moveTo>
                    <a:cubicBezTo>
                      <a:pt x="239" y="0"/>
                      <a:pt x="0" y="438"/>
                      <a:pt x="0" y="438"/>
                    </a:cubicBezTo>
                    <a:cubicBezTo>
                      <a:pt x="0" y="438"/>
                      <a:pt x="285" y="27"/>
                      <a:pt x="262" y="1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5" name="Google Shape;45;p2"/>
              <p:cNvSpPr/>
              <p:nvPr/>
            </p:nvSpPr>
            <p:spPr>
              <a:xfrm>
                <a:off x="1871675" y="3769962"/>
                <a:ext cx="66675" cy="173037"/>
              </a:xfrm>
              <a:custGeom>
                <a:avLst/>
                <a:gdLst/>
                <a:ahLst/>
                <a:cxnLst/>
                <a:rect l="l" t="t" r="r" b="b"/>
                <a:pathLst>
                  <a:path w="184" h="482" extrusionOk="0">
                    <a:moveTo>
                      <a:pt x="158" y="8"/>
                    </a:moveTo>
                    <a:cubicBezTo>
                      <a:pt x="132" y="0"/>
                      <a:pt x="0" y="481"/>
                      <a:pt x="0" y="481"/>
                    </a:cubicBezTo>
                    <a:cubicBezTo>
                      <a:pt x="0" y="481"/>
                      <a:pt x="183" y="15"/>
                      <a:pt x="158" y="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46" name="Google Shape;46;p2"/>
              <p:cNvSpPr/>
              <p:nvPr/>
            </p:nvSpPr>
            <p:spPr>
              <a:xfrm>
                <a:off x="1816112" y="3750912"/>
                <a:ext cx="25400" cy="179387"/>
              </a:xfrm>
              <a:custGeom>
                <a:avLst/>
                <a:gdLst/>
                <a:ahLst/>
                <a:cxnLst/>
                <a:rect l="l" t="t" r="r" b="b"/>
                <a:pathLst>
                  <a:path w="71" h="499" extrusionOk="0">
                    <a:moveTo>
                      <a:pt x="44" y="1"/>
                    </a:moveTo>
                    <a:cubicBezTo>
                      <a:pt x="18" y="0"/>
                      <a:pt x="0" y="498"/>
                      <a:pt x="0" y="498"/>
                    </a:cubicBezTo>
                    <a:cubicBezTo>
                      <a:pt x="0" y="498"/>
                      <a:pt x="70" y="2"/>
                      <a:pt x="44" y="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sp>
          <p:nvSpPr>
            <p:cNvPr id="47" name="Google Shape;47;p2"/>
            <p:cNvSpPr/>
            <p:nvPr/>
          </p:nvSpPr>
          <p:spPr>
            <a:xfrm>
              <a:off x="1695949" y="4090254"/>
              <a:ext cx="158150" cy="146968"/>
            </a:xfrm>
            <a:custGeom>
              <a:avLst/>
              <a:gdLst/>
              <a:ahLst/>
              <a:cxnLst/>
              <a:rect l="l" t="t" r="r" b="b"/>
              <a:pathLst>
                <a:path w="1309" h="1217" extrusionOk="0">
                  <a:moveTo>
                    <a:pt x="1099" y="0"/>
                  </a:moveTo>
                  <a:cubicBezTo>
                    <a:pt x="1105" y="369"/>
                    <a:pt x="942" y="679"/>
                    <a:pt x="711" y="829"/>
                  </a:cubicBezTo>
                  <a:cubicBezTo>
                    <a:pt x="647" y="870"/>
                    <a:pt x="579" y="900"/>
                    <a:pt x="508" y="915"/>
                  </a:cubicBezTo>
                  <a:cubicBezTo>
                    <a:pt x="279" y="963"/>
                    <a:pt x="79" y="855"/>
                    <a:pt x="0" y="806"/>
                  </a:cubicBezTo>
                  <a:cubicBezTo>
                    <a:pt x="53" y="1106"/>
                    <a:pt x="405" y="1216"/>
                    <a:pt x="711" y="1088"/>
                  </a:cubicBezTo>
                  <a:cubicBezTo>
                    <a:pt x="815" y="1044"/>
                    <a:pt x="913" y="972"/>
                    <a:pt x="993" y="871"/>
                  </a:cubicBezTo>
                  <a:cubicBezTo>
                    <a:pt x="1308" y="471"/>
                    <a:pt x="1099" y="0"/>
                    <a:pt x="1099"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nvGrpSpPr>
            <p:cNvPr id="48" name="Google Shape;48;p2"/>
            <p:cNvGrpSpPr/>
            <p:nvPr/>
          </p:nvGrpSpPr>
          <p:grpSpPr>
            <a:xfrm>
              <a:off x="1714417" y="4095795"/>
              <a:ext cx="66682" cy="66676"/>
              <a:chOff x="7741922" y="3692572"/>
              <a:chExt cx="267800" cy="267775"/>
            </a:xfrm>
          </p:grpSpPr>
          <p:sp>
            <p:nvSpPr>
              <p:cNvPr id="49" name="Google Shape;49;p2"/>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50" name="Google Shape;50;p2"/>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51" name="Google Shape;51;p2"/>
            <p:cNvGrpSpPr/>
            <p:nvPr/>
          </p:nvGrpSpPr>
          <p:grpSpPr>
            <a:xfrm>
              <a:off x="1781470" y="4245157"/>
              <a:ext cx="36662" cy="36632"/>
              <a:chOff x="7741922" y="3692572"/>
              <a:chExt cx="267800" cy="267775"/>
            </a:xfrm>
          </p:grpSpPr>
          <p:sp>
            <p:nvSpPr>
              <p:cNvPr id="52" name="Google Shape;52;p2"/>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53" name="Google Shape;53;p2"/>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54" name="Google Shape;54;p2"/>
            <p:cNvGrpSpPr/>
            <p:nvPr/>
          </p:nvGrpSpPr>
          <p:grpSpPr>
            <a:xfrm>
              <a:off x="1861251" y="4176870"/>
              <a:ext cx="27637" cy="27608"/>
              <a:chOff x="7741922" y="3692572"/>
              <a:chExt cx="267800" cy="267775"/>
            </a:xfrm>
          </p:grpSpPr>
          <p:sp>
            <p:nvSpPr>
              <p:cNvPr id="55" name="Google Shape;55;p2"/>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56" name="Google Shape;56;p2"/>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sp>
        <p:nvSpPr>
          <p:cNvPr id="57" name="Google Shape;57;p2"/>
          <p:cNvSpPr txBox="1">
            <a:spLocks noGrp="1"/>
          </p:cNvSpPr>
          <p:nvPr>
            <p:ph type="ctrTitle"/>
          </p:nvPr>
        </p:nvSpPr>
        <p:spPr>
          <a:xfrm>
            <a:off x="2438600" y="2291467"/>
            <a:ext cx="7314800" cy="24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73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58" name="Google Shape;58;p2"/>
          <p:cNvSpPr txBox="1">
            <a:spLocks noGrp="1"/>
          </p:cNvSpPr>
          <p:nvPr>
            <p:ph type="subTitle" idx="1"/>
          </p:nvPr>
        </p:nvSpPr>
        <p:spPr>
          <a:xfrm>
            <a:off x="4626233" y="4899033"/>
            <a:ext cx="2940000" cy="974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sz="2133"/>
            </a:lvl1pPr>
            <a:lvl2pPr lvl="1" algn="ctr" rtl="0">
              <a:lnSpc>
                <a:spcPct val="115000"/>
              </a:lnSpc>
              <a:spcBef>
                <a:spcPts val="0"/>
              </a:spcBef>
              <a:spcAft>
                <a:spcPts val="0"/>
              </a:spcAft>
              <a:buClr>
                <a:schemeClr val="dk1"/>
              </a:buClr>
              <a:buSzPts val="1800"/>
              <a:buNone/>
              <a:defRPr sz="2400">
                <a:solidFill>
                  <a:schemeClr val="dk1"/>
                </a:solidFill>
              </a:defRPr>
            </a:lvl2pPr>
            <a:lvl3pPr lvl="2" algn="ctr" rtl="0">
              <a:lnSpc>
                <a:spcPct val="115000"/>
              </a:lnSpc>
              <a:spcBef>
                <a:spcPts val="0"/>
              </a:spcBef>
              <a:spcAft>
                <a:spcPts val="0"/>
              </a:spcAft>
              <a:buClr>
                <a:schemeClr val="dk1"/>
              </a:buClr>
              <a:buSzPts val="1800"/>
              <a:buNone/>
              <a:defRPr sz="2400">
                <a:solidFill>
                  <a:schemeClr val="dk1"/>
                </a:solidFill>
              </a:defRPr>
            </a:lvl3pPr>
            <a:lvl4pPr lvl="3" algn="ctr" rtl="0">
              <a:lnSpc>
                <a:spcPct val="115000"/>
              </a:lnSpc>
              <a:spcBef>
                <a:spcPts val="0"/>
              </a:spcBef>
              <a:spcAft>
                <a:spcPts val="0"/>
              </a:spcAft>
              <a:buClr>
                <a:schemeClr val="dk1"/>
              </a:buClr>
              <a:buSzPts val="1800"/>
              <a:buNone/>
              <a:defRPr sz="2400">
                <a:solidFill>
                  <a:schemeClr val="dk1"/>
                </a:solidFill>
              </a:defRPr>
            </a:lvl4pPr>
            <a:lvl5pPr lvl="4" algn="ctr" rtl="0">
              <a:lnSpc>
                <a:spcPct val="115000"/>
              </a:lnSpc>
              <a:spcBef>
                <a:spcPts val="0"/>
              </a:spcBef>
              <a:spcAft>
                <a:spcPts val="0"/>
              </a:spcAft>
              <a:buClr>
                <a:schemeClr val="dk1"/>
              </a:buClr>
              <a:buSzPts val="1800"/>
              <a:buNone/>
              <a:defRPr sz="2400">
                <a:solidFill>
                  <a:schemeClr val="dk1"/>
                </a:solidFill>
              </a:defRPr>
            </a:lvl5pPr>
            <a:lvl6pPr lvl="5" algn="ctr" rtl="0">
              <a:lnSpc>
                <a:spcPct val="115000"/>
              </a:lnSpc>
              <a:spcBef>
                <a:spcPts val="0"/>
              </a:spcBef>
              <a:spcAft>
                <a:spcPts val="0"/>
              </a:spcAft>
              <a:buClr>
                <a:schemeClr val="dk1"/>
              </a:buClr>
              <a:buSzPts val="1800"/>
              <a:buNone/>
              <a:defRPr sz="2400">
                <a:solidFill>
                  <a:schemeClr val="dk1"/>
                </a:solidFill>
              </a:defRPr>
            </a:lvl6pPr>
            <a:lvl7pPr lvl="6" algn="ctr" rtl="0">
              <a:lnSpc>
                <a:spcPct val="115000"/>
              </a:lnSpc>
              <a:spcBef>
                <a:spcPts val="0"/>
              </a:spcBef>
              <a:spcAft>
                <a:spcPts val="0"/>
              </a:spcAft>
              <a:buClr>
                <a:schemeClr val="dk1"/>
              </a:buClr>
              <a:buSzPts val="1800"/>
              <a:buNone/>
              <a:defRPr sz="2400">
                <a:solidFill>
                  <a:schemeClr val="dk1"/>
                </a:solidFill>
              </a:defRPr>
            </a:lvl7pPr>
            <a:lvl8pPr lvl="7" algn="ctr" rtl="0">
              <a:lnSpc>
                <a:spcPct val="115000"/>
              </a:lnSpc>
              <a:spcBef>
                <a:spcPts val="0"/>
              </a:spcBef>
              <a:spcAft>
                <a:spcPts val="0"/>
              </a:spcAft>
              <a:buClr>
                <a:schemeClr val="dk1"/>
              </a:buClr>
              <a:buSzPts val="1800"/>
              <a:buNone/>
              <a:defRPr sz="2400">
                <a:solidFill>
                  <a:schemeClr val="dk1"/>
                </a:solidFill>
              </a:defRPr>
            </a:lvl8pPr>
            <a:lvl9pPr lvl="8" algn="ctr" rtl="0">
              <a:lnSpc>
                <a:spcPct val="115000"/>
              </a:lnSpc>
              <a:spcBef>
                <a:spcPts val="0"/>
              </a:spcBef>
              <a:spcAft>
                <a:spcPts val="0"/>
              </a:spcAft>
              <a:buClr>
                <a:schemeClr val="dk1"/>
              </a:buClr>
              <a:buSzPts val="1800"/>
              <a:buNone/>
              <a:defRPr sz="2400">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1428454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9"/>
        <p:cNvGrpSpPr/>
        <p:nvPr/>
      </p:nvGrpSpPr>
      <p:grpSpPr>
        <a:xfrm>
          <a:off x="0" y="0"/>
          <a:ext cx="0" cy="0"/>
          <a:chOff x="0" y="0"/>
          <a:chExt cx="0" cy="0"/>
        </a:xfrm>
      </p:grpSpPr>
      <p:pic>
        <p:nvPicPr>
          <p:cNvPr id="60" name="Google Shape;60;p3"/>
          <p:cNvPicPr preferRelativeResize="0"/>
          <p:nvPr/>
        </p:nvPicPr>
        <p:blipFill>
          <a:blip r:embed="rId2">
            <a:alphaModFix amt="51000"/>
          </a:blip>
          <a:stretch>
            <a:fillRect/>
          </a:stretch>
        </p:blipFill>
        <p:spPr>
          <a:xfrm flipH="1">
            <a:off x="25201" y="3390901"/>
            <a:ext cx="12196233" cy="3467100"/>
          </a:xfrm>
          <a:prstGeom prst="rect">
            <a:avLst/>
          </a:prstGeom>
          <a:noFill/>
          <a:ln>
            <a:noFill/>
          </a:ln>
        </p:spPr>
      </p:pic>
      <p:sp>
        <p:nvSpPr>
          <p:cNvPr id="61" name="Google Shape;61;p3"/>
          <p:cNvSpPr txBox="1">
            <a:spLocks noGrp="1"/>
          </p:cNvSpPr>
          <p:nvPr>
            <p:ph type="title"/>
          </p:nvPr>
        </p:nvSpPr>
        <p:spPr>
          <a:xfrm>
            <a:off x="3940800" y="2627067"/>
            <a:ext cx="43104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62" name="Google Shape;62;p3"/>
          <p:cNvSpPr txBox="1">
            <a:spLocks noGrp="1"/>
          </p:cNvSpPr>
          <p:nvPr>
            <p:ph type="title" idx="2" hasCustomPrompt="1"/>
          </p:nvPr>
        </p:nvSpPr>
        <p:spPr>
          <a:xfrm>
            <a:off x="5168800" y="1406867"/>
            <a:ext cx="1854400" cy="129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3" name="Google Shape;63;p3"/>
          <p:cNvSpPr txBox="1">
            <a:spLocks noGrp="1"/>
          </p:cNvSpPr>
          <p:nvPr>
            <p:ph type="subTitle" idx="1"/>
          </p:nvPr>
        </p:nvSpPr>
        <p:spPr>
          <a:xfrm>
            <a:off x="4768533" y="4690600"/>
            <a:ext cx="2654800" cy="1387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sz="2133">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extLst>
      <p:ext uri="{BB962C8B-B14F-4D97-AF65-F5344CB8AC3E}">
        <p14:creationId xmlns:p14="http://schemas.microsoft.com/office/powerpoint/2010/main" val="36003441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4"/>
        <p:cNvGrpSpPr/>
        <p:nvPr/>
      </p:nvGrpSpPr>
      <p:grpSpPr>
        <a:xfrm>
          <a:off x="0" y="0"/>
          <a:ext cx="0" cy="0"/>
          <a:chOff x="0" y="0"/>
          <a:chExt cx="0" cy="0"/>
        </a:xfrm>
      </p:grpSpPr>
      <p:pic>
        <p:nvPicPr>
          <p:cNvPr id="65" name="Google Shape;65;p4"/>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grpSp>
        <p:nvGrpSpPr>
          <p:cNvPr id="66" name="Google Shape;66;p4"/>
          <p:cNvGrpSpPr/>
          <p:nvPr/>
        </p:nvGrpSpPr>
        <p:grpSpPr>
          <a:xfrm rot="-5400000" flipH="1">
            <a:off x="-5604486" y="220909"/>
            <a:ext cx="6344284" cy="6416185"/>
            <a:chOff x="581525" y="-6783700"/>
            <a:chExt cx="7980900" cy="8071350"/>
          </a:xfrm>
        </p:grpSpPr>
        <p:sp>
          <p:nvSpPr>
            <p:cNvPr id="67" name="Google Shape;67;p4"/>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68" name="Google Shape;68;p4"/>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
        <p:nvSpPr>
          <p:cNvPr id="69" name="Google Shape;6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0" name="Google Shape;70;p4"/>
          <p:cNvSpPr txBox="1">
            <a:spLocks noGrp="1"/>
          </p:cNvSpPr>
          <p:nvPr>
            <p:ph type="body" idx="1"/>
          </p:nvPr>
        </p:nvSpPr>
        <p:spPr>
          <a:xfrm>
            <a:off x="960000" y="1716395"/>
            <a:ext cx="10272000" cy="4296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SzPts val="800"/>
              <a:buFont typeface="Nunito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SzPts val="1200"/>
              <a:buFont typeface="Nunito Light"/>
              <a:buChar char="■"/>
              <a:defRPr/>
            </a:lvl3pPr>
            <a:lvl4pPr marL="2438339" lvl="3" indent="-406390" rtl="0">
              <a:lnSpc>
                <a:spcPct val="115000"/>
              </a:lnSpc>
              <a:spcBef>
                <a:spcPts val="0"/>
              </a:spcBef>
              <a:spcAft>
                <a:spcPts val="0"/>
              </a:spcAft>
              <a:buSzPts val="1200"/>
              <a:buFont typeface="Nunito Light"/>
              <a:buChar char="●"/>
              <a:defRPr/>
            </a:lvl4pPr>
            <a:lvl5pPr marL="3047924" lvl="4" indent="-406390" rtl="0">
              <a:lnSpc>
                <a:spcPct val="115000"/>
              </a:lnSpc>
              <a:spcBef>
                <a:spcPts val="0"/>
              </a:spcBef>
              <a:spcAft>
                <a:spcPts val="0"/>
              </a:spcAft>
              <a:buSzPts val="1200"/>
              <a:buFont typeface="Nunito Light"/>
              <a:buChar char="○"/>
              <a:defRPr/>
            </a:lvl5pPr>
            <a:lvl6pPr marL="3657509" lvl="5" indent="-406390" rtl="0">
              <a:lnSpc>
                <a:spcPct val="115000"/>
              </a:lnSpc>
              <a:spcBef>
                <a:spcPts val="0"/>
              </a:spcBef>
              <a:spcAft>
                <a:spcPts val="0"/>
              </a:spcAft>
              <a:buSzPts val="1200"/>
              <a:buFont typeface="Nunito Light"/>
              <a:buChar char="■"/>
              <a:defRPr/>
            </a:lvl6pPr>
            <a:lvl7pPr marL="4267093" lvl="6" indent="-406390" rtl="0">
              <a:lnSpc>
                <a:spcPct val="115000"/>
              </a:lnSpc>
              <a:spcBef>
                <a:spcPts val="0"/>
              </a:spcBef>
              <a:spcAft>
                <a:spcPts val="0"/>
              </a:spcAft>
              <a:buSzPts val="1200"/>
              <a:buFont typeface="Nunito Light"/>
              <a:buChar char="●"/>
              <a:defRPr/>
            </a:lvl7pPr>
            <a:lvl8pPr marL="4876678" lvl="7" indent="-406390" rtl="0">
              <a:lnSpc>
                <a:spcPct val="115000"/>
              </a:lnSpc>
              <a:spcBef>
                <a:spcPts val="0"/>
              </a:spcBef>
              <a:spcAft>
                <a:spcPts val="0"/>
              </a:spcAft>
              <a:buSzPts val="1200"/>
              <a:buFont typeface="Nunito Light"/>
              <a:buChar char="○"/>
              <a:defRPr/>
            </a:lvl8pPr>
            <a:lvl9pPr marL="5486263" lvl="8" indent="-406390" rtl="0">
              <a:lnSpc>
                <a:spcPct val="115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16885765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1"/>
        <p:cNvGrpSpPr/>
        <p:nvPr/>
      </p:nvGrpSpPr>
      <p:grpSpPr>
        <a:xfrm>
          <a:off x="0" y="0"/>
          <a:ext cx="0" cy="0"/>
          <a:chOff x="0" y="0"/>
          <a:chExt cx="0" cy="0"/>
        </a:xfrm>
      </p:grpSpPr>
      <p:pic>
        <p:nvPicPr>
          <p:cNvPr id="72" name="Google Shape;72;p5"/>
          <p:cNvPicPr preferRelativeResize="0"/>
          <p:nvPr/>
        </p:nvPicPr>
        <p:blipFill rotWithShape="1">
          <a:blip r:embed="rId2">
            <a:alphaModFix amt="51000"/>
          </a:blip>
          <a:srcRect b="22444"/>
          <a:stretch/>
        </p:blipFill>
        <p:spPr>
          <a:xfrm rot="5400000" flipH="1">
            <a:off x="-2102111" y="2097851"/>
            <a:ext cx="6884500" cy="2688800"/>
          </a:xfrm>
          <a:prstGeom prst="rect">
            <a:avLst/>
          </a:prstGeom>
          <a:noFill/>
          <a:ln>
            <a:noFill/>
          </a:ln>
        </p:spPr>
      </p:pic>
      <p:grpSp>
        <p:nvGrpSpPr>
          <p:cNvPr id="73" name="Google Shape;73;p5"/>
          <p:cNvGrpSpPr/>
          <p:nvPr/>
        </p:nvGrpSpPr>
        <p:grpSpPr>
          <a:xfrm rot="5400000">
            <a:off x="11452081" y="220909"/>
            <a:ext cx="6344284" cy="6416185"/>
            <a:chOff x="581525" y="-6783700"/>
            <a:chExt cx="7980900" cy="8071350"/>
          </a:xfrm>
        </p:grpSpPr>
        <p:sp>
          <p:nvSpPr>
            <p:cNvPr id="74" name="Google Shape;74;p5"/>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75" name="Google Shape;75;p5"/>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
        <p:nvSpPr>
          <p:cNvPr id="76" name="Google Shape;76;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7" name="Google Shape;77;p5"/>
          <p:cNvSpPr txBox="1">
            <a:spLocks noGrp="1"/>
          </p:cNvSpPr>
          <p:nvPr>
            <p:ph type="subTitle" idx="1"/>
          </p:nvPr>
        </p:nvSpPr>
        <p:spPr>
          <a:xfrm>
            <a:off x="6301200" y="2496371"/>
            <a:ext cx="4930800" cy="3648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867" b="0"/>
            </a:lvl1pPr>
            <a:lvl2pPr lvl="1" algn="ctr" rtl="0">
              <a:lnSpc>
                <a:spcPct val="115000"/>
              </a:lnSpc>
              <a:spcBef>
                <a:spcPts val="0"/>
              </a:spcBef>
              <a:spcAft>
                <a:spcPts val="0"/>
              </a:spcAft>
              <a:buSzPts val="2800"/>
              <a:buChar char="○"/>
              <a:defRPr sz="3733"/>
            </a:lvl2pPr>
            <a:lvl3pPr lvl="2" algn="ctr" rtl="0">
              <a:lnSpc>
                <a:spcPct val="115000"/>
              </a:lnSpc>
              <a:spcBef>
                <a:spcPts val="0"/>
              </a:spcBef>
              <a:spcAft>
                <a:spcPts val="0"/>
              </a:spcAft>
              <a:buSzPts val="2800"/>
              <a:buChar char="■"/>
              <a:defRPr sz="3733"/>
            </a:lvl3pPr>
            <a:lvl4pPr lvl="3" algn="ctr" rtl="0">
              <a:lnSpc>
                <a:spcPct val="115000"/>
              </a:lnSpc>
              <a:spcBef>
                <a:spcPts val="0"/>
              </a:spcBef>
              <a:spcAft>
                <a:spcPts val="0"/>
              </a:spcAft>
              <a:buSzPts val="2800"/>
              <a:buChar char="●"/>
              <a:defRPr sz="3733"/>
            </a:lvl4pPr>
            <a:lvl5pPr lvl="4" algn="ctr" rtl="0">
              <a:lnSpc>
                <a:spcPct val="115000"/>
              </a:lnSpc>
              <a:spcBef>
                <a:spcPts val="0"/>
              </a:spcBef>
              <a:spcAft>
                <a:spcPts val="0"/>
              </a:spcAft>
              <a:buSzPts val="2800"/>
              <a:buChar char="○"/>
              <a:defRPr sz="3733"/>
            </a:lvl5pPr>
            <a:lvl6pPr lvl="5" algn="ctr" rtl="0">
              <a:lnSpc>
                <a:spcPct val="115000"/>
              </a:lnSpc>
              <a:spcBef>
                <a:spcPts val="0"/>
              </a:spcBef>
              <a:spcAft>
                <a:spcPts val="0"/>
              </a:spcAft>
              <a:buSzPts val="2800"/>
              <a:buChar char="■"/>
              <a:defRPr sz="3733"/>
            </a:lvl6pPr>
            <a:lvl7pPr lvl="6" algn="ctr" rtl="0">
              <a:lnSpc>
                <a:spcPct val="115000"/>
              </a:lnSpc>
              <a:spcBef>
                <a:spcPts val="0"/>
              </a:spcBef>
              <a:spcAft>
                <a:spcPts val="0"/>
              </a:spcAft>
              <a:buSzPts val="2800"/>
              <a:buChar char="●"/>
              <a:defRPr sz="3733"/>
            </a:lvl7pPr>
            <a:lvl8pPr lvl="7" algn="ctr" rtl="0">
              <a:lnSpc>
                <a:spcPct val="115000"/>
              </a:lnSpc>
              <a:spcBef>
                <a:spcPts val="0"/>
              </a:spcBef>
              <a:spcAft>
                <a:spcPts val="0"/>
              </a:spcAft>
              <a:buSzPts val="2800"/>
              <a:buChar char="○"/>
              <a:defRPr sz="3733"/>
            </a:lvl8pPr>
            <a:lvl9pPr lvl="8" algn="ctr" rtl="0">
              <a:lnSpc>
                <a:spcPct val="115000"/>
              </a:lnSpc>
              <a:spcBef>
                <a:spcPts val="0"/>
              </a:spcBef>
              <a:spcAft>
                <a:spcPts val="0"/>
              </a:spcAft>
              <a:buSzPts val="2800"/>
              <a:buChar char="■"/>
              <a:defRPr sz="3733"/>
            </a:lvl9pPr>
          </a:lstStyle>
          <a:p>
            <a:r>
              <a:rPr lang="en-US"/>
              <a:t>Click to edit Master subtitle style</a:t>
            </a:r>
            <a:endParaRPr/>
          </a:p>
        </p:txBody>
      </p:sp>
      <p:sp>
        <p:nvSpPr>
          <p:cNvPr id="78" name="Google Shape;78;p5"/>
          <p:cNvSpPr txBox="1">
            <a:spLocks noGrp="1"/>
          </p:cNvSpPr>
          <p:nvPr>
            <p:ph type="subTitle" idx="2"/>
          </p:nvPr>
        </p:nvSpPr>
        <p:spPr>
          <a:xfrm>
            <a:off x="960000" y="2496371"/>
            <a:ext cx="4930800" cy="3648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867" b="0"/>
            </a:lvl1pPr>
            <a:lvl2pPr lvl="1" algn="ctr" rtl="0">
              <a:lnSpc>
                <a:spcPct val="115000"/>
              </a:lnSpc>
              <a:spcBef>
                <a:spcPts val="0"/>
              </a:spcBef>
              <a:spcAft>
                <a:spcPts val="0"/>
              </a:spcAft>
              <a:buSzPts val="1400"/>
              <a:buChar char="○"/>
              <a:defRPr sz="3733"/>
            </a:lvl2pPr>
            <a:lvl3pPr lvl="2" algn="ctr" rtl="0">
              <a:lnSpc>
                <a:spcPct val="115000"/>
              </a:lnSpc>
              <a:spcBef>
                <a:spcPts val="0"/>
              </a:spcBef>
              <a:spcAft>
                <a:spcPts val="0"/>
              </a:spcAft>
              <a:buSzPts val="1400"/>
              <a:buChar char="■"/>
              <a:defRPr sz="3733"/>
            </a:lvl3pPr>
            <a:lvl4pPr lvl="3" algn="ctr" rtl="0">
              <a:lnSpc>
                <a:spcPct val="115000"/>
              </a:lnSpc>
              <a:spcBef>
                <a:spcPts val="0"/>
              </a:spcBef>
              <a:spcAft>
                <a:spcPts val="0"/>
              </a:spcAft>
              <a:buSzPts val="1400"/>
              <a:buChar char="●"/>
              <a:defRPr sz="3733"/>
            </a:lvl4pPr>
            <a:lvl5pPr lvl="4" algn="ctr" rtl="0">
              <a:lnSpc>
                <a:spcPct val="115000"/>
              </a:lnSpc>
              <a:spcBef>
                <a:spcPts val="0"/>
              </a:spcBef>
              <a:spcAft>
                <a:spcPts val="0"/>
              </a:spcAft>
              <a:buSzPts val="1400"/>
              <a:buChar char="○"/>
              <a:defRPr sz="3733"/>
            </a:lvl5pPr>
            <a:lvl6pPr lvl="5" algn="ctr" rtl="0">
              <a:lnSpc>
                <a:spcPct val="115000"/>
              </a:lnSpc>
              <a:spcBef>
                <a:spcPts val="0"/>
              </a:spcBef>
              <a:spcAft>
                <a:spcPts val="0"/>
              </a:spcAft>
              <a:buSzPts val="1400"/>
              <a:buChar char="■"/>
              <a:defRPr sz="3733"/>
            </a:lvl6pPr>
            <a:lvl7pPr lvl="6" algn="ctr" rtl="0">
              <a:lnSpc>
                <a:spcPct val="115000"/>
              </a:lnSpc>
              <a:spcBef>
                <a:spcPts val="0"/>
              </a:spcBef>
              <a:spcAft>
                <a:spcPts val="0"/>
              </a:spcAft>
              <a:buSzPts val="1400"/>
              <a:buChar char="●"/>
              <a:defRPr sz="3733"/>
            </a:lvl7pPr>
            <a:lvl8pPr lvl="7" algn="ctr" rtl="0">
              <a:lnSpc>
                <a:spcPct val="115000"/>
              </a:lnSpc>
              <a:spcBef>
                <a:spcPts val="0"/>
              </a:spcBef>
              <a:spcAft>
                <a:spcPts val="0"/>
              </a:spcAft>
              <a:buSzPts val="1400"/>
              <a:buChar char="○"/>
              <a:defRPr sz="3733"/>
            </a:lvl8pPr>
            <a:lvl9pPr lvl="8" algn="ctr" rtl="0">
              <a:lnSpc>
                <a:spcPct val="115000"/>
              </a:lnSpc>
              <a:spcBef>
                <a:spcPts val="0"/>
              </a:spcBef>
              <a:spcAft>
                <a:spcPts val="0"/>
              </a:spcAft>
              <a:buSzPts val="1400"/>
              <a:buChar char="■"/>
              <a:defRPr sz="3733"/>
            </a:lvl9pPr>
          </a:lstStyle>
          <a:p>
            <a:r>
              <a:rPr lang="en-US"/>
              <a:t>Click to edit Master subtitle style</a:t>
            </a:r>
            <a:endParaRPr/>
          </a:p>
        </p:txBody>
      </p:sp>
      <p:sp>
        <p:nvSpPr>
          <p:cNvPr id="79" name="Google Shape;79;p5"/>
          <p:cNvSpPr txBox="1">
            <a:spLocks noGrp="1"/>
          </p:cNvSpPr>
          <p:nvPr>
            <p:ph type="subTitle" idx="3"/>
          </p:nvPr>
        </p:nvSpPr>
        <p:spPr>
          <a:xfrm>
            <a:off x="960000" y="1804000"/>
            <a:ext cx="4930800" cy="7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rtl="0">
              <a:lnSpc>
                <a:spcPct val="115000"/>
              </a:lnSpc>
              <a:spcBef>
                <a:spcPts val="0"/>
              </a:spcBef>
              <a:spcAft>
                <a:spcPts val="0"/>
              </a:spcAft>
              <a:buSzPts val="1400"/>
              <a:buFont typeface="Antic Didone"/>
              <a:buNone/>
              <a:defRPr>
                <a:latin typeface="Antic Didone"/>
                <a:ea typeface="Antic Didone"/>
                <a:cs typeface="Antic Didone"/>
                <a:sym typeface="Antic Didone"/>
              </a:defRPr>
            </a:lvl2pPr>
            <a:lvl3pPr lvl="2" rtl="0">
              <a:lnSpc>
                <a:spcPct val="115000"/>
              </a:lnSpc>
              <a:spcBef>
                <a:spcPts val="0"/>
              </a:spcBef>
              <a:spcAft>
                <a:spcPts val="0"/>
              </a:spcAft>
              <a:buSzPts val="1400"/>
              <a:buFont typeface="Antic Didone"/>
              <a:buNone/>
              <a:defRPr>
                <a:latin typeface="Antic Didone"/>
                <a:ea typeface="Antic Didone"/>
                <a:cs typeface="Antic Didone"/>
                <a:sym typeface="Antic Didone"/>
              </a:defRPr>
            </a:lvl3pPr>
            <a:lvl4pPr lvl="3" rtl="0">
              <a:lnSpc>
                <a:spcPct val="115000"/>
              </a:lnSpc>
              <a:spcBef>
                <a:spcPts val="0"/>
              </a:spcBef>
              <a:spcAft>
                <a:spcPts val="0"/>
              </a:spcAft>
              <a:buSzPts val="1400"/>
              <a:buFont typeface="Antic Didone"/>
              <a:buNone/>
              <a:defRPr>
                <a:latin typeface="Antic Didone"/>
                <a:ea typeface="Antic Didone"/>
                <a:cs typeface="Antic Didone"/>
                <a:sym typeface="Antic Didone"/>
              </a:defRPr>
            </a:lvl4pPr>
            <a:lvl5pPr lvl="4" rtl="0">
              <a:lnSpc>
                <a:spcPct val="115000"/>
              </a:lnSpc>
              <a:spcBef>
                <a:spcPts val="0"/>
              </a:spcBef>
              <a:spcAft>
                <a:spcPts val="0"/>
              </a:spcAft>
              <a:buSzPts val="1400"/>
              <a:buFont typeface="Antic Didone"/>
              <a:buNone/>
              <a:defRPr>
                <a:latin typeface="Antic Didone"/>
                <a:ea typeface="Antic Didone"/>
                <a:cs typeface="Antic Didone"/>
                <a:sym typeface="Antic Didone"/>
              </a:defRPr>
            </a:lvl5pPr>
            <a:lvl6pPr lvl="5" rtl="0">
              <a:lnSpc>
                <a:spcPct val="115000"/>
              </a:lnSpc>
              <a:spcBef>
                <a:spcPts val="0"/>
              </a:spcBef>
              <a:spcAft>
                <a:spcPts val="0"/>
              </a:spcAft>
              <a:buSzPts val="1400"/>
              <a:buFont typeface="Antic Didone"/>
              <a:buNone/>
              <a:defRPr>
                <a:latin typeface="Antic Didone"/>
                <a:ea typeface="Antic Didone"/>
                <a:cs typeface="Antic Didone"/>
                <a:sym typeface="Antic Didone"/>
              </a:defRPr>
            </a:lvl6pPr>
            <a:lvl7pPr lvl="6" rtl="0">
              <a:lnSpc>
                <a:spcPct val="115000"/>
              </a:lnSpc>
              <a:spcBef>
                <a:spcPts val="0"/>
              </a:spcBef>
              <a:spcAft>
                <a:spcPts val="0"/>
              </a:spcAft>
              <a:buSzPts val="1400"/>
              <a:buFont typeface="Antic Didone"/>
              <a:buNone/>
              <a:defRPr>
                <a:latin typeface="Antic Didone"/>
                <a:ea typeface="Antic Didone"/>
                <a:cs typeface="Antic Didone"/>
                <a:sym typeface="Antic Didone"/>
              </a:defRPr>
            </a:lvl7pPr>
            <a:lvl8pPr lvl="7" rtl="0">
              <a:lnSpc>
                <a:spcPct val="115000"/>
              </a:lnSpc>
              <a:spcBef>
                <a:spcPts val="0"/>
              </a:spcBef>
              <a:spcAft>
                <a:spcPts val="0"/>
              </a:spcAft>
              <a:buSzPts val="1400"/>
              <a:buFont typeface="Antic Didone"/>
              <a:buNone/>
              <a:defRPr>
                <a:latin typeface="Antic Didone"/>
                <a:ea typeface="Antic Didone"/>
                <a:cs typeface="Antic Didone"/>
                <a:sym typeface="Antic Didone"/>
              </a:defRPr>
            </a:lvl8pPr>
            <a:lvl9pPr lvl="8" rtl="0">
              <a:lnSpc>
                <a:spcPct val="115000"/>
              </a:lnSpc>
              <a:spcBef>
                <a:spcPts val="0"/>
              </a:spcBef>
              <a:spcAft>
                <a:spcPts val="0"/>
              </a:spcAft>
              <a:buSzPts val="1400"/>
              <a:buFont typeface="Antic Didone"/>
              <a:buNone/>
              <a:defRPr>
                <a:latin typeface="Antic Didone"/>
                <a:ea typeface="Antic Didone"/>
                <a:cs typeface="Antic Didone"/>
                <a:sym typeface="Antic Didone"/>
              </a:defRPr>
            </a:lvl9pPr>
          </a:lstStyle>
          <a:p>
            <a:r>
              <a:rPr lang="en-US"/>
              <a:t>Click to edit Master subtitle style</a:t>
            </a:r>
            <a:endParaRPr/>
          </a:p>
        </p:txBody>
      </p:sp>
      <p:sp>
        <p:nvSpPr>
          <p:cNvPr id="80" name="Google Shape;80;p5"/>
          <p:cNvSpPr txBox="1">
            <a:spLocks noGrp="1"/>
          </p:cNvSpPr>
          <p:nvPr>
            <p:ph type="subTitle" idx="4"/>
          </p:nvPr>
        </p:nvSpPr>
        <p:spPr>
          <a:xfrm>
            <a:off x="6301200" y="1804000"/>
            <a:ext cx="4930800" cy="7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rtl="0">
              <a:lnSpc>
                <a:spcPct val="115000"/>
              </a:lnSpc>
              <a:spcBef>
                <a:spcPts val="0"/>
              </a:spcBef>
              <a:spcAft>
                <a:spcPts val="0"/>
              </a:spcAft>
              <a:buSzPts val="1400"/>
              <a:buFont typeface="Antic Didone"/>
              <a:buNone/>
              <a:defRPr>
                <a:latin typeface="Antic Didone"/>
                <a:ea typeface="Antic Didone"/>
                <a:cs typeface="Antic Didone"/>
                <a:sym typeface="Antic Didone"/>
              </a:defRPr>
            </a:lvl2pPr>
            <a:lvl3pPr lvl="2" rtl="0">
              <a:lnSpc>
                <a:spcPct val="115000"/>
              </a:lnSpc>
              <a:spcBef>
                <a:spcPts val="0"/>
              </a:spcBef>
              <a:spcAft>
                <a:spcPts val="0"/>
              </a:spcAft>
              <a:buSzPts val="1400"/>
              <a:buFont typeface="Antic Didone"/>
              <a:buNone/>
              <a:defRPr>
                <a:latin typeface="Antic Didone"/>
                <a:ea typeface="Antic Didone"/>
                <a:cs typeface="Antic Didone"/>
                <a:sym typeface="Antic Didone"/>
              </a:defRPr>
            </a:lvl3pPr>
            <a:lvl4pPr lvl="3" rtl="0">
              <a:lnSpc>
                <a:spcPct val="115000"/>
              </a:lnSpc>
              <a:spcBef>
                <a:spcPts val="0"/>
              </a:spcBef>
              <a:spcAft>
                <a:spcPts val="0"/>
              </a:spcAft>
              <a:buSzPts val="1400"/>
              <a:buFont typeface="Antic Didone"/>
              <a:buNone/>
              <a:defRPr>
                <a:latin typeface="Antic Didone"/>
                <a:ea typeface="Antic Didone"/>
                <a:cs typeface="Antic Didone"/>
                <a:sym typeface="Antic Didone"/>
              </a:defRPr>
            </a:lvl4pPr>
            <a:lvl5pPr lvl="4" rtl="0">
              <a:lnSpc>
                <a:spcPct val="115000"/>
              </a:lnSpc>
              <a:spcBef>
                <a:spcPts val="0"/>
              </a:spcBef>
              <a:spcAft>
                <a:spcPts val="0"/>
              </a:spcAft>
              <a:buSzPts val="1400"/>
              <a:buFont typeface="Antic Didone"/>
              <a:buNone/>
              <a:defRPr>
                <a:latin typeface="Antic Didone"/>
                <a:ea typeface="Antic Didone"/>
                <a:cs typeface="Antic Didone"/>
                <a:sym typeface="Antic Didone"/>
              </a:defRPr>
            </a:lvl5pPr>
            <a:lvl6pPr lvl="5" rtl="0">
              <a:lnSpc>
                <a:spcPct val="115000"/>
              </a:lnSpc>
              <a:spcBef>
                <a:spcPts val="0"/>
              </a:spcBef>
              <a:spcAft>
                <a:spcPts val="0"/>
              </a:spcAft>
              <a:buSzPts val="1400"/>
              <a:buFont typeface="Antic Didone"/>
              <a:buNone/>
              <a:defRPr>
                <a:latin typeface="Antic Didone"/>
                <a:ea typeface="Antic Didone"/>
                <a:cs typeface="Antic Didone"/>
                <a:sym typeface="Antic Didone"/>
              </a:defRPr>
            </a:lvl6pPr>
            <a:lvl7pPr lvl="6" rtl="0">
              <a:lnSpc>
                <a:spcPct val="115000"/>
              </a:lnSpc>
              <a:spcBef>
                <a:spcPts val="0"/>
              </a:spcBef>
              <a:spcAft>
                <a:spcPts val="0"/>
              </a:spcAft>
              <a:buSzPts val="1400"/>
              <a:buFont typeface="Antic Didone"/>
              <a:buNone/>
              <a:defRPr>
                <a:latin typeface="Antic Didone"/>
                <a:ea typeface="Antic Didone"/>
                <a:cs typeface="Antic Didone"/>
                <a:sym typeface="Antic Didone"/>
              </a:defRPr>
            </a:lvl7pPr>
            <a:lvl8pPr lvl="7" rtl="0">
              <a:lnSpc>
                <a:spcPct val="115000"/>
              </a:lnSpc>
              <a:spcBef>
                <a:spcPts val="0"/>
              </a:spcBef>
              <a:spcAft>
                <a:spcPts val="0"/>
              </a:spcAft>
              <a:buSzPts val="1400"/>
              <a:buFont typeface="Antic Didone"/>
              <a:buNone/>
              <a:defRPr>
                <a:latin typeface="Antic Didone"/>
                <a:ea typeface="Antic Didone"/>
                <a:cs typeface="Antic Didone"/>
                <a:sym typeface="Antic Didone"/>
              </a:defRPr>
            </a:lvl8pPr>
            <a:lvl9pPr lvl="8" rtl="0">
              <a:lnSpc>
                <a:spcPct val="115000"/>
              </a:lnSpc>
              <a:spcBef>
                <a:spcPts val="0"/>
              </a:spcBef>
              <a:spcAft>
                <a:spcPts val="0"/>
              </a:spcAft>
              <a:buSzPts val="1400"/>
              <a:buFont typeface="Antic Didone"/>
              <a:buNone/>
              <a:defRPr>
                <a:latin typeface="Antic Didone"/>
                <a:ea typeface="Antic Didone"/>
                <a:cs typeface="Antic Didone"/>
                <a:sym typeface="Antic Didone"/>
              </a:defRPr>
            </a:lvl9pPr>
          </a:lstStyle>
          <a:p>
            <a:r>
              <a:rPr lang="en-US"/>
              <a:t>Click to edit Master subtitle style</a:t>
            </a:r>
            <a:endParaRPr/>
          </a:p>
        </p:txBody>
      </p:sp>
    </p:spTree>
    <p:extLst>
      <p:ext uri="{BB962C8B-B14F-4D97-AF65-F5344CB8AC3E}">
        <p14:creationId xmlns:p14="http://schemas.microsoft.com/office/powerpoint/2010/main" val="11025890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83" name="Google Shape;83;p6"/>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grpSp>
        <p:nvGrpSpPr>
          <p:cNvPr id="84" name="Google Shape;84;p6"/>
          <p:cNvGrpSpPr/>
          <p:nvPr/>
        </p:nvGrpSpPr>
        <p:grpSpPr>
          <a:xfrm rot="-5400000" flipH="1">
            <a:off x="-5604486" y="220909"/>
            <a:ext cx="6344284" cy="6416185"/>
            <a:chOff x="581525" y="-6783700"/>
            <a:chExt cx="7980900" cy="8071350"/>
          </a:xfrm>
        </p:grpSpPr>
        <p:sp>
          <p:nvSpPr>
            <p:cNvPr id="85" name="Google Shape;85;p6"/>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86" name="Google Shape;86;p6"/>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39363580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7"/>
        <p:cNvGrpSpPr/>
        <p:nvPr/>
      </p:nvGrpSpPr>
      <p:grpSpPr>
        <a:xfrm>
          <a:off x="0" y="0"/>
          <a:ext cx="0" cy="0"/>
          <a:chOff x="0" y="0"/>
          <a:chExt cx="0" cy="0"/>
        </a:xfrm>
      </p:grpSpPr>
      <p:pic>
        <p:nvPicPr>
          <p:cNvPr id="88" name="Google Shape;88;p7"/>
          <p:cNvPicPr preferRelativeResize="0"/>
          <p:nvPr/>
        </p:nvPicPr>
        <p:blipFill rotWithShape="1">
          <a:blip r:embed="rId2">
            <a:alphaModFix amt="51000"/>
          </a:blip>
          <a:srcRect b="22444"/>
          <a:stretch/>
        </p:blipFill>
        <p:spPr>
          <a:xfrm rot="5400000" flipH="1">
            <a:off x="-2102111" y="2097851"/>
            <a:ext cx="6884500" cy="2688800"/>
          </a:xfrm>
          <a:prstGeom prst="rect">
            <a:avLst/>
          </a:prstGeom>
          <a:noFill/>
          <a:ln>
            <a:noFill/>
          </a:ln>
        </p:spPr>
      </p:pic>
      <p:grpSp>
        <p:nvGrpSpPr>
          <p:cNvPr id="89" name="Google Shape;89;p7"/>
          <p:cNvGrpSpPr/>
          <p:nvPr/>
        </p:nvGrpSpPr>
        <p:grpSpPr>
          <a:xfrm rot="5400000">
            <a:off x="11452081" y="220909"/>
            <a:ext cx="6344284" cy="6416185"/>
            <a:chOff x="581525" y="-6783700"/>
            <a:chExt cx="7980900" cy="8071350"/>
          </a:xfrm>
        </p:grpSpPr>
        <p:sp>
          <p:nvSpPr>
            <p:cNvPr id="90" name="Google Shape;90;p7"/>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91" name="Google Shape;91;p7"/>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
        <p:nvSpPr>
          <p:cNvPr id="92" name="Google Shape;92;p7"/>
          <p:cNvSpPr txBox="1">
            <a:spLocks noGrp="1"/>
          </p:cNvSpPr>
          <p:nvPr>
            <p:ph type="title"/>
          </p:nvPr>
        </p:nvSpPr>
        <p:spPr>
          <a:xfrm>
            <a:off x="960000" y="593367"/>
            <a:ext cx="9766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3" name="Google Shape;93;p7"/>
          <p:cNvSpPr txBox="1">
            <a:spLocks noGrp="1"/>
          </p:cNvSpPr>
          <p:nvPr>
            <p:ph type="subTitle" idx="1"/>
          </p:nvPr>
        </p:nvSpPr>
        <p:spPr>
          <a:xfrm>
            <a:off x="960000" y="1539433"/>
            <a:ext cx="9766000" cy="219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Font typeface="Nunito Light"/>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r>
              <a:rPr lang="en-US"/>
              <a:t>Click to edit Master subtitle style</a:t>
            </a:r>
            <a:endParaRPr/>
          </a:p>
        </p:txBody>
      </p:sp>
    </p:spTree>
    <p:extLst>
      <p:ext uri="{BB962C8B-B14F-4D97-AF65-F5344CB8AC3E}">
        <p14:creationId xmlns:p14="http://schemas.microsoft.com/office/powerpoint/2010/main" val="338346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968800" y="2262867"/>
            <a:ext cx="3476800" cy="978400"/>
          </a:xfrm>
          <a:prstGeom prst="rect">
            <a:avLst/>
          </a:prstGeom>
        </p:spPr>
        <p:txBody>
          <a:bodyPr spcFirstLastPara="1" wrap="square" lIns="91425" tIns="91425" rIns="91425" bIns="91425" anchor="b" anchorCtr="0">
            <a:noAutofit/>
          </a:bodyPr>
          <a:lstStyle>
            <a:lvl1pPr lvl="0" algn="l">
              <a:spcBef>
                <a:spcPts val="0"/>
              </a:spcBef>
              <a:spcAft>
                <a:spcPts val="0"/>
              </a:spcAft>
              <a:buSzPts val="2100"/>
              <a:buFont typeface="Montserrat"/>
              <a:buNone/>
              <a:defRPr sz="5333" b="1">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33" name="Google Shape;33;p7"/>
          <p:cNvSpPr txBox="1">
            <a:spLocks noGrp="1"/>
          </p:cNvSpPr>
          <p:nvPr>
            <p:ph type="subTitle" idx="1"/>
          </p:nvPr>
        </p:nvSpPr>
        <p:spPr>
          <a:xfrm>
            <a:off x="6968800" y="3191933"/>
            <a:ext cx="3476800" cy="14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r>
              <a:rPr lang="en-US"/>
              <a:t>Click to edit Master subtitle style</a:t>
            </a:r>
            <a:endParaRPr/>
          </a:p>
        </p:txBody>
      </p:sp>
      <p:sp>
        <p:nvSpPr>
          <p:cNvPr id="34" name="Google Shape;34;p7"/>
          <p:cNvSpPr/>
          <p:nvPr/>
        </p:nvSpPr>
        <p:spPr>
          <a:xfrm>
            <a:off x="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371708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4"/>
        <p:cNvGrpSpPr/>
        <p:nvPr/>
      </p:nvGrpSpPr>
      <p:grpSpPr>
        <a:xfrm>
          <a:off x="0" y="0"/>
          <a:ext cx="0" cy="0"/>
          <a:chOff x="0" y="0"/>
          <a:chExt cx="0" cy="0"/>
        </a:xfrm>
      </p:grpSpPr>
      <p:pic>
        <p:nvPicPr>
          <p:cNvPr id="95" name="Google Shape;95;p8"/>
          <p:cNvPicPr preferRelativeResize="0"/>
          <p:nvPr/>
        </p:nvPicPr>
        <p:blipFill>
          <a:blip r:embed="rId2">
            <a:alphaModFix amt="51000"/>
          </a:blip>
          <a:stretch>
            <a:fillRect/>
          </a:stretch>
        </p:blipFill>
        <p:spPr>
          <a:xfrm rot="10800000" flipH="1">
            <a:off x="-2115" y="-9551"/>
            <a:ext cx="12196233" cy="3467100"/>
          </a:xfrm>
          <a:prstGeom prst="rect">
            <a:avLst/>
          </a:prstGeom>
          <a:noFill/>
          <a:ln>
            <a:noFill/>
          </a:ln>
        </p:spPr>
      </p:pic>
      <p:grpSp>
        <p:nvGrpSpPr>
          <p:cNvPr id="96" name="Google Shape;96;p8"/>
          <p:cNvGrpSpPr/>
          <p:nvPr/>
        </p:nvGrpSpPr>
        <p:grpSpPr>
          <a:xfrm>
            <a:off x="775367" y="-9044933"/>
            <a:ext cx="10641200" cy="10761800"/>
            <a:chOff x="581525" y="-6783700"/>
            <a:chExt cx="7980900" cy="8071350"/>
          </a:xfrm>
        </p:grpSpPr>
        <p:sp>
          <p:nvSpPr>
            <p:cNvPr id="97" name="Google Shape;97;p8"/>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98" name="Google Shape;98;p8"/>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99" name="Google Shape;99;p8"/>
          <p:cNvGrpSpPr/>
          <p:nvPr/>
        </p:nvGrpSpPr>
        <p:grpSpPr>
          <a:xfrm>
            <a:off x="11307363" y="5001196"/>
            <a:ext cx="357067" cy="1986971"/>
            <a:chOff x="7741922" y="3750897"/>
            <a:chExt cx="267800" cy="1490228"/>
          </a:xfrm>
        </p:grpSpPr>
        <p:cxnSp>
          <p:nvCxnSpPr>
            <p:cNvPr id="100" name="Google Shape;100;p8"/>
            <p:cNvCxnSpPr/>
            <p:nvPr/>
          </p:nvCxnSpPr>
          <p:spPr>
            <a:xfrm>
              <a:off x="7874300" y="3945425"/>
              <a:ext cx="0" cy="1295700"/>
            </a:xfrm>
            <a:prstGeom prst="straightConnector1">
              <a:avLst/>
            </a:prstGeom>
            <a:noFill/>
            <a:ln w="9525" cap="flat" cmpd="sng">
              <a:solidFill>
                <a:schemeClr val="dk1"/>
              </a:solidFill>
              <a:prstDash val="solid"/>
              <a:round/>
              <a:headEnd type="none" w="med" len="med"/>
              <a:tailEnd type="none" w="med" len="med"/>
            </a:ln>
          </p:spPr>
        </p:cxnSp>
        <p:grpSp>
          <p:nvGrpSpPr>
            <p:cNvPr id="101" name="Google Shape;101;p8"/>
            <p:cNvGrpSpPr/>
            <p:nvPr/>
          </p:nvGrpSpPr>
          <p:grpSpPr>
            <a:xfrm>
              <a:off x="7741922" y="3750897"/>
              <a:ext cx="267800" cy="267775"/>
              <a:chOff x="7741922" y="3692572"/>
              <a:chExt cx="267800" cy="267775"/>
            </a:xfrm>
          </p:grpSpPr>
          <p:sp>
            <p:nvSpPr>
              <p:cNvPr id="102" name="Google Shape;102;p8"/>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03" name="Google Shape;103;p8"/>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grpSp>
        <p:nvGrpSpPr>
          <p:cNvPr id="104" name="Google Shape;104;p8"/>
          <p:cNvGrpSpPr/>
          <p:nvPr/>
        </p:nvGrpSpPr>
        <p:grpSpPr>
          <a:xfrm>
            <a:off x="285932" y="5586479"/>
            <a:ext cx="1046331" cy="1046331"/>
            <a:chOff x="1542992" y="3923987"/>
            <a:chExt cx="498791" cy="498791"/>
          </a:xfrm>
        </p:grpSpPr>
        <p:grpSp>
          <p:nvGrpSpPr>
            <p:cNvPr id="105" name="Google Shape;105;p8"/>
            <p:cNvGrpSpPr/>
            <p:nvPr/>
          </p:nvGrpSpPr>
          <p:grpSpPr>
            <a:xfrm>
              <a:off x="1542992" y="3923987"/>
              <a:ext cx="498791" cy="498791"/>
              <a:chOff x="1370025" y="3750912"/>
              <a:chExt cx="844550" cy="844550"/>
            </a:xfrm>
          </p:grpSpPr>
          <p:sp>
            <p:nvSpPr>
              <p:cNvPr id="106" name="Google Shape;106;p8"/>
              <p:cNvSpPr/>
              <p:nvPr/>
            </p:nvSpPr>
            <p:spPr>
              <a:xfrm>
                <a:off x="1716100" y="3752500"/>
                <a:ext cx="39687" cy="179387"/>
              </a:xfrm>
              <a:custGeom>
                <a:avLst/>
                <a:gdLst/>
                <a:ahLst/>
                <a:cxnLst/>
                <a:rect l="l" t="t" r="r" b="b"/>
                <a:pathLst>
                  <a:path w="109" h="498" extrusionOk="0">
                    <a:moveTo>
                      <a:pt x="26" y="5"/>
                    </a:moveTo>
                    <a:cubicBezTo>
                      <a:pt x="0" y="10"/>
                      <a:pt x="108" y="497"/>
                      <a:pt x="108" y="497"/>
                    </a:cubicBezTo>
                    <a:cubicBezTo>
                      <a:pt x="108" y="497"/>
                      <a:pt x="52" y="0"/>
                      <a:pt x="26" y="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07" name="Google Shape;107;p8"/>
              <p:cNvSpPr/>
              <p:nvPr/>
            </p:nvSpPr>
            <p:spPr>
              <a:xfrm>
                <a:off x="1622437" y="3777900"/>
                <a:ext cx="77787" cy="169862"/>
              </a:xfrm>
              <a:custGeom>
                <a:avLst/>
                <a:gdLst/>
                <a:ahLst/>
                <a:cxnLst/>
                <a:rect l="l" t="t" r="r" b="b"/>
                <a:pathLst>
                  <a:path w="218" h="472" extrusionOk="0">
                    <a:moveTo>
                      <a:pt x="24" y="11"/>
                    </a:moveTo>
                    <a:cubicBezTo>
                      <a:pt x="0" y="22"/>
                      <a:pt x="217" y="471"/>
                      <a:pt x="217" y="471"/>
                    </a:cubicBezTo>
                    <a:cubicBezTo>
                      <a:pt x="217" y="471"/>
                      <a:pt x="47" y="0"/>
                      <a:pt x="24" y="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08" name="Google Shape;108;p8"/>
              <p:cNvSpPr/>
              <p:nvPr/>
            </p:nvSpPr>
            <p:spPr>
              <a:xfrm>
                <a:off x="1538300" y="3822350"/>
                <a:ext cx="112712" cy="150812"/>
              </a:xfrm>
              <a:custGeom>
                <a:avLst/>
                <a:gdLst/>
                <a:ahLst/>
                <a:cxnLst/>
                <a:rect l="l" t="t" r="r" b="b"/>
                <a:pathLst>
                  <a:path w="315" h="421" extrusionOk="0">
                    <a:moveTo>
                      <a:pt x="21" y="17"/>
                    </a:moveTo>
                    <a:cubicBezTo>
                      <a:pt x="0" y="33"/>
                      <a:pt x="314" y="420"/>
                      <a:pt x="314" y="420"/>
                    </a:cubicBezTo>
                    <a:cubicBezTo>
                      <a:pt x="314" y="420"/>
                      <a:pt x="42" y="0"/>
                      <a:pt x="21" y="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09" name="Google Shape;109;p8"/>
              <p:cNvSpPr/>
              <p:nvPr/>
            </p:nvSpPr>
            <p:spPr>
              <a:xfrm>
                <a:off x="1466862" y="3887437"/>
                <a:ext cx="142875" cy="123825"/>
              </a:xfrm>
              <a:custGeom>
                <a:avLst/>
                <a:gdLst/>
                <a:ahLst/>
                <a:cxnLst/>
                <a:rect l="l" t="t" r="r" b="b"/>
                <a:pathLst>
                  <a:path w="396" h="346" extrusionOk="0">
                    <a:moveTo>
                      <a:pt x="395" y="345"/>
                    </a:moveTo>
                    <a:cubicBezTo>
                      <a:pt x="395" y="345"/>
                      <a:pt x="33" y="0"/>
                      <a:pt x="17" y="20"/>
                    </a:cubicBezTo>
                    <a:cubicBezTo>
                      <a:pt x="0" y="41"/>
                      <a:pt x="395" y="345"/>
                      <a:pt x="395" y="3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0" name="Google Shape;110;p8"/>
              <p:cNvSpPr/>
              <p:nvPr/>
            </p:nvSpPr>
            <p:spPr>
              <a:xfrm>
                <a:off x="1414475" y="3966812"/>
                <a:ext cx="163512" cy="92075"/>
              </a:xfrm>
              <a:custGeom>
                <a:avLst/>
                <a:gdLst/>
                <a:ahLst/>
                <a:cxnLst/>
                <a:rect l="l" t="t" r="r" b="b"/>
                <a:pathLst>
                  <a:path w="455" h="255" extrusionOk="0">
                    <a:moveTo>
                      <a:pt x="454" y="254"/>
                    </a:moveTo>
                    <a:cubicBezTo>
                      <a:pt x="454" y="254"/>
                      <a:pt x="22" y="0"/>
                      <a:pt x="11" y="24"/>
                    </a:cubicBezTo>
                    <a:cubicBezTo>
                      <a:pt x="0" y="48"/>
                      <a:pt x="454" y="254"/>
                      <a:pt x="454" y="25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1" name="Google Shape;111;p8"/>
              <p:cNvSpPr/>
              <p:nvPr/>
            </p:nvSpPr>
            <p:spPr>
              <a:xfrm>
                <a:off x="1381137" y="4057300"/>
                <a:ext cx="176213" cy="53975"/>
              </a:xfrm>
              <a:custGeom>
                <a:avLst/>
                <a:gdLst/>
                <a:ahLst/>
                <a:cxnLst/>
                <a:rect l="l" t="t" r="r" b="b"/>
                <a:pathLst>
                  <a:path w="491" h="148" extrusionOk="0">
                    <a:moveTo>
                      <a:pt x="490" y="147"/>
                    </a:moveTo>
                    <a:cubicBezTo>
                      <a:pt x="490" y="147"/>
                      <a:pt x="11" y="0"/>
                      <a:pt x="6" y="25"/>
                    </a:cubicBezTo>
                    <a:cubicBezTo>
                      <a:pt x="0" y="51"/>
                      <a:pt x="490" y="147"/>
                      <a:pt x="490" y="14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2" name="Google Shape;112;p8"/>
              <p:cNvSpPr/>
              <p:nvPr/>
            </p:nvSpPr>
            <p:spPr>
              <a:xfrm>
                <a:off x="1370025" y="4152550"/>
                <a:ext cx="179387" cy="19050"/>
              </a:xfrm>
              <a:custGeom>
                <a:avLst/>
                <a:gdLst/>
                <a:ahLst/>
                <a:cxnLst/>
                <a:rect l="l" t="t" r="r" b="b"/>
                <a:pathLst>
                  <a:path w="499" h="54" extrusionOk="0">
                    <a:moveTo>
                      <a:pt x="498" y="34"/>
                    </a:moveTo>
                    <a:cubicBezTo>
                      <a:pt x="498" y="34"/>
                      <a:pt x="0" y="0"/>
                      <a:pt x="0" y="27"/>
                    </a:cubicBezTo>
                    <a:cubicBezTo>
                      <a:pt x="0" y="53"/>
                      <a:pt x="498" y="34"/>
                      <a:pt x="498" y="3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3" name="Google Shape;113;p8"/>
              <p:cNvSpPr/>
              <p:nvPr/>
            </p:nvSpPr>
            <p:spPr>
              <a:xfrm>
                <a:off x="1376375" y="4220812"/>
                <a:ext cx="177800" cy="47625"/>
              </a:xfrm>
              <a:custGeom>
                <a:avLst/>
                <a:gdLst/>
                <a:ahLst/>
                <a:cxnLst/>
                <a:rect l="l" t="t" r="r" b="b"/>
                <a:pathLst>
                  <a:path w="494" h="134" extrusionOk="0">
                    <a:moveTo>
                      <a:pt x="6" y="108"/>
                    </a:moveTo>
                    <a:cubicBezTo>
                      <a:pt x="12" y="133"/>
                      <a:pt x="493" y="0"/>
                      <a:pt x="493" y="0"/>
                    </a:cubicBezTo>
                    <a:cubicBezTo>
                      <a:pt x="493" y="0"/>
                      <a:pt x="0" y="83"/>
                      <a:pt x="6" y="10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4" name="Google Shape;114;p8"/>
              <p:cNvSpPr/>
              <p:nvPr/>
            </p:nvSpPr>
            <p:spPr>
              <a:xfrm>
                <a:off x="1404950" y="4274787"/>
                <a:ext cx="166687" cy="87312"/>
              </a:xfrm>
              <a:custGeom>
                <a:avLst/>
                <a:gdLst/>
                <a:ahLst/>
                <a:cxnLst/>
                <a:rect l="l" t="t" r="r" b="b"/>
                <a:pathLst>
                  <a:path w="462" h="242" extrusionOk="0">
                    <a:moveTo>
                      <a:pt x="12" y="217"/>
                    </a:moveTo>
                    <a:cubicBezTo>
                      <a:pt x="24" y="241"/>
                      <a:pt x="461" y="0"/>
                      <a:pt x="461" y="0"/>
                    </a:cubicBezTo>
                    <a:cubicBezTo>
                      <a:pt x="461" y="0"/>
                      <a:pt x="0" y="194"/>
                      <a:pt x="12" y="2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5" name="Google Shape;115;p8"/>
              <p:cNvSpPr/>
              <p:nvPr/>
            </p:nvSpPr>
            <p:spPr>
              <a:xfrm>
                <a:off x="1455750" y="4322412"/>
                <a:ext cx="146050" cy="120650"/>
              </a:xfrm>
              <a:custGeom>
                <a:avLst/>
                <a:gdLst/>
                <a:ahLst/>
                <a:cxnLst/>
                <a:rect l="l" t="t" r="r" b="b"/>
                <a:pathLst>
                  <a:path w="405" h="336" extrusionOk="0">
                    <a:moveTo>
                      <a:pt x="17" y="315"/>
                    </a:moveTo>
                    <a:cubicBezTo>
                      <a:pt x="34" y="335"/>
                      <a:pt x="404" y="0"/>
                      <a:pt x="404" y="0"/>
                    </a:cubicBezTo>
                    <a:cubicBezTo>
                      <a:pt x="404" y="0"/>
                      <a:pt x="0" y="295"/>
                      <a:pt x="17" y="3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6" name="Google Shape;116;p8"/>
              <p:cNvSpPr/>
              <p:nvPr/>
            </p:nvSpPr>
            <p:spPr>
              <a:xfrm>
                <a:off x="1524012" y="4362100"/>
                <a:ext cx="117475" cy="147637"/>
              </a:xfrm>
              <a:custGeom>
                <a:avLst/>
                <a:gdLst/>
                <a:ahLst/>
                <a:cxnLst/>
                <a:rect l="l" t="t" r="r" b="b"/>
                <a:pathLst>
                  <a:path w="327" h="411" extrusionOk="0">
                    <a:moveTo>
                      <a:pt x="21" y="395"/>
                    </a:moveTo>
                    <a:cubicBezTo>
                      <a:pt x="42" y="410"/>
                      <a:pt x="326" y="0"/>
                      <a:pt x="326" y="0"/>
                    </a:cubicBezTo>
                    <a:cubicBezTo>
                      <a:pt x="326" y="0"/>
                      <a:pt x="0" y="380"/>
                      <a:pt x="21" y="39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7" name="Google Shape;117;p8"/>
              <p:cNvSpPr/>
              <p:nvPr/>
            </p:nvSpPr>
            <p:spPr>
              <a:xfrm>
                <a:off x="1604975" y="4392262"/>
                <a:ext cx="84137" cy="168275"/>
              </a:xfrm>
              <a:custGeom>
                <a:avLst/>
                <a:gdLst/>
                <a:ahLst/>
                <a:cxnLst/>
                <a:rect l="l" t="t" r="r" b="b"/>
                <a:pathLst>
                  <a:path w="232" h="466" extrusionOk="0">
                    <a:moveTo>
                      <a:pt x="25" y="455"/>
                    </a:moveTo>
                    <a:cubicBezTo>
                      <a:pt x="49" y="465"/>
                      <a:pt x="231" y="0"/>
                      <a:pt x="231" y="0"/>
                    </a:cubicBezTo>
                    <a:cubicBezTo>
                      <a:pt x="231" y="0"/>
                      <a:pt x="0" y="445"/>
                      <a:pt x="25" y="4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8" name="Google Shape;118;p8"/>
              <p:cNvSpPr/>
              <p:nvPr/>
            </p:nvSpPr>
            <p:spPr>
              <a:xfrm>
                <a:off x="1698637" y="4409725"/>
                <a:ext cx="44450" cy="177800"/>
              </a:xfrm>
              <a:custGeom>
                <a:avLst/>
                <a:gdLst/>
                <a:ahLst/>
                <a:cxnLst/>
                <a:rect l="l" t="t" r="r" b="b"/>
                <a:pathLst>
                  <a:path w="123" h="495" extrusionOk="0">
                    <a:moveTo>
                      <a:pt x="26" y="490"/>
                    </a:moveTo>
                    <a:cubicBezTo>
                      <a:pt x="52" y="494"/>
                      <a:pt x="122" y="0"/>
                      <a:pt x="122" y="0"/>
                    </a:cubicBezTo>
                    <a:cubicBezTo>
                      <a:pt x="122" y="0"/>
                      <a:pt x="0" y="485"/>
                      <a:pt x="26" y="49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19" name="Google Shape;119;p8"/>
              <p:cNvSpPr/>
              <p:nvPr/>
            </p:nvSpPr>
            <p:spPr>
              <a:xfrm>
                <a:off x="1795475" y="4414487"/>
                <a:ext cx="19050" cy="180975"/>
              </a:xfrm>
              <a:custGeom>
                <a:avLst/>
                <a:gdLst/>
                <a:ahLst/>
                <a:cxnLst/>
                <a:rect l="l" t="t" r="r" b="b"/>
                <a:pathLst>
                  <a:path w="54" h="501" extrusionOk="0">
                    <a:moveTo>
                      <a:pt x="26" y="499"/>
                    </a:moveTo>
                    <a:cubicBezTo>
                      <a:pt x="53" y="497"/>
                      <a:pt x="7" y="0"/>
                      <a:pt x="7" y="0"/>
                    </a:cubicBezTo>
                    <a:cubicBezTo>
                      <a:pt x="7" y="0"/>
                      <a:pt x="0" y="500"/>
                      <a:pt x="26" y="49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0" name="Google Shape;120;p8"/>
              <p:cNvSpPr/>
              <p:nvPr/>
            </p:nvSpPr>
            <p:spPr>
              <a:xfrm>
                <a:off x="1854212" y="4406550"/>
                <a:ext cx="57150" cy="176213"/>
              </a:xfrm>
              <a:custGeom>
                <a:avLst/>
                <a:gdLst/>
                <a:ahLst/>
                <a:cxnLst/>
                <a:rect l="l" t="t" r="r" b="b"/>
                <a:pathLst>
                  <a:path w="159" h="490" extrusionOk="0">
                    <a:moveTo>
                      <a:pt x="133" y="481"/>
                    </a:moveTo>
                    <a:cubicBezTo>
                      <a:pt x="158" y="473"/>
                      <a:pt x="0" y="0"/>
                      <a:pt x="0" y="0"/>
                    </a:cubicBezTo>
                    <a:cubicBezTo>
                      <a:pt x="0" y="0"/>
                      <a:pt x="108" y="489"/>
                      <a:pt x="133" y="48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1" name="Google Shape;121;p8"/>
              <p:cNvSpPr/>
              <p:nvPr/>
            </p:nvSpPr>
            <p:spPr>
              <a:xfrm>
                <a:off x="1906600" y="4385912"/>
                <a:ext cx="95250" cy="163512"/>
              </a:xfrm>
              <a:custGeom>
                <a:avLst/>
                <a:gdLst/>
                <a:ahLst/>
                <a:cxnLst/>
                <a:rect l="l" t="t" r="r" b="b"/>
                <a:pathLst>
                  <a:path w="264" h="452" extrusionOk="0">
                    <a:moveTo>
                      <a:pt x="241" y="438"/>
                    </a:moveTo>
                    <a:cubicBezTo>
                      <a:pt x="263" y="424"/>
                      <a:pt x="0" y="0"/>
                      <a:pt x="0" y="0"/>
                    </a:cubicBezTo>
                    <a:cubicBezTo>
                      <a:pt x="0" y="0"/>
                      <a:pt x="218" y="451"/>
                      <a:pt x="241" y="43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2" name="Google Shape;122;p8"/>
              <p:cNvSpPr/>
              <p:nvPr/>
            </p:nvSpPr>
            <p:spPr>
              <a:xfrm>
                <a:off x="1952637" y="4354162"/>
                <a:ext cx="127000" cy="139700"/>
              </a:xfrm>
              <a:custGeom>
                <a:avLst/>
                <a:gdLst/>
                <a:ahLst/>
                <a:cxnLst/>
                <a:rect l="l" t="t" r="r" b="b"/>
                <a:pathLst>
                  <a:path w="354" h="390" extrusionOk="0">
                    <a:moveTo>
                      <a:pt x="0" y="0"/>
                    </a:moveTo>
                    <a:cubicBezTo>
                      <a:pt x="0" y="0"/>
                      <a:pt x="315" y="389"/>
                      <a:pt x="334" y="371"/>
                    </a:cubicBezTo>
                    <a:cubicBezTo>
                      <a:pt x="353" y="353"/>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3" name="Google Shape;123;p8"/>
              <p:cNvSpPr/>
              <p:nvPr/>
            </p:nvSpPr>
            <p:spPr>
              <a:xfrm>
                <a:off x="1990737" y="4312887"/>
                <a:ext cx="153987" cy="111125"/>
              </a:xfrm>
              <a:custGeom>
                <a:avLst/>
                <a:gdLst/>
                <a:ahLst/>
                <a:cxnLst/>
                <a:rect l="l" t="t" r="r" b="b"/>
                <a:pathLst>
                  <a:path w="426" h="307" extrusionOk="0">
                    <a:moveTo>
                      <a:pt x="0" y="0"/>
                    </a:moveTo>
                    <a:cubicBezTo>
                      <a:pt x="0" y="0"/>
                      <a:pt x="397" y="306"/>
                      <a:pt x="411" y="284"/>
                    </a:cubicBezTo>
                    <a:cubicBezTo>
                      <a:pt x="425" y="262"/>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4" name="Google Shape;124;p8"/>
              <p:cNvSpPr/>
              <p:nvPr/>
            </p:nvSpPr>
            <p:spPr>
              <a:xfrm>
                <a:off x="2017725" y="4263675"/>
                <a:ext cx="169861" cy="74612"/>
              </a:xfrm>
              <a:custGeom>
                <a:avLst/>
                <a:gdLst/>
                <a:ahLst/>
                <a:cxnLst/>
                <a:rect l="l" t="t" r="r" b="b"/>
                <a:pathLst>
                  <a:path w="474" h="208" extrusionOk="0">
                    <a:moveTo>
                      <a:pt x="0" y="0"/>
                    </a:moveTo>
                    <a:cubicBezTo>
                      <a:pt x="0" y="0"/>
                      <a:pt x="456" y="207"/>
                      <a:pt x="464" y="182"/>
                    </a:cubicBezTo>
                    <a:cubicBezTo>
                      <a:pt x="473" y="158"/>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5" name="Google Shape;125;p8"/>
              <p:cNvSpPr/>
              <p:nvPr/>
            </p:nvSpPr>
            <p:spPr>
              <a:xfrm>
                <a:off x="2032012" y="4209700"/>
                <a:ext cx="179387" cy="34925"/>
              </a:xfrm>
              <a:custGeom>
                <a:avLst/>
                <a:gdLst/>
                <a:ahLst/>
                <a:cxnLst/>
                <a:rect l="l" t="t" r="r" b="b"/>
                <a:pathLst>
                  <a:path w="498" h="97" extrusionOk="0">
                    <a:moveTo>
                      <a:pt x="0" y="0"/>
                    </a:moveTo>
                    <a:cubicBezTo>
                      <a:pt x="0" y="0"/>
                      <a:pt x="492" y="96"/>
                      <a:pt x="494" y="70"/>
                    </a:cubicBezTo>
                    <a:cubicBezTo>
                      <a:pt x="497" y="44"/>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6" name="Google Shape;126;p8"/>
              <p:cNvSpPr/>
              <p:nvPr/>
            </p:nvSpPr>
            <p:spPr>
              <a:xfrm>
                <a:off x="2033600" y="4127150"/>
                <a:ext cx="180975" cy="26987"/>
              </a:xfrm>
              <a:custGeom>
                <a:avLst/>
                <a:gdLst/>
                <a:ahLst/>
                <a:cxnLst/>
                <a:rect l="l" t="t" r="r" b="b"/>
                <a:pathLst>
                  <a:path w="501" h="73" extrusionOk="0">
                    <a:moveTo>
                      <a:pt x="0" y="72"/>
                    </a:moveTo>
                    <a:cubicBezTo>
                      <a:pt x="0" y="72"/>
                      <a:pt x="500" y="53"/>
                      <a:pt x="497" y="27"/>
                    </a:cubicBezTo>
                    <a:cubicBezTo>
                      <a:pt x="494" y="0"/>
                      <a:pt x="0" y="72"/>
                      <a:pt x="0" y="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7" name="Google Shape;127;p8"/>
              <p:cNvSpPr/>
              <p:nvPr/>
            </p:nvSpPr>
            <p:spPr>
              <a:xfrm>
                <a:off x="2024075" y="4031900"/>
                <a:ext cx="174625" cy="66675"/>
              </a:xfrm>
              <a:custGeom>
                <a:avLst/>
                <a:gdLst/>
                <a:ahLst/>
                <a:cxnLst/>
                <a:rect l="l" t="t" r="r" b="b"/>
                <a:pathLst>
                  <a:path w="484" h="184" extrusionOk="0">
                    <a:moveTo>
                      <a:pt x="474" y="24"/>
                    </a:moveTo>
                    <a:cubicBezTo>
                      <a:pt x="465" y="0"/>
                      <a:pt x="0" y="183"/>
                      <a:pt x="0" y="183"/>
                    </a:cubicBezTo>
                    <a:cubicBezTo>
                      <a:pt x="0" y="183"/>
                      <a:pt x="483" y="49"/>
                      <a:pt x="474" y="2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8" name="Google Shape;128;p8"/>
              <p:cNvSpPr/>
              <p:nvPr/>
            </p:nvSpPr>
            <p:spPr>
              <a:xfrm>
                <a:off x="2000262" y="3944587"/>
                <a:ext cx="158750" cy="103187"/>
              </a:xfrm>
              <a:custGeom>
                <a:avLst/>
                <a:gdLst/>
                <a:ahLst/>
                <a:cxnLst/>
                <a:rect l="l" t="t" r="r" b="b"/>
                <a:pathLst>
                  <a:path w="440" h="285" extrusionOk="0">
                    <a:moveTo>
                      <a:pt x="424" y="21"/>
                    </a:moveTo>
                    <a:cubicBezTo>
                      <a:pt x="410" y="0"/>
                      <a:pt x="0" y="284"/>
                      <a:pt x="0" y="284"/>
                    </a:cubicBezTo>
                    <a:cubicBezTo>
                      <a:pt x="0" y="284"/>
                      <a:pt x="439" y="43"/>
                      <a:pt x="424" y="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29" name="Google Shape;129;p8"/>
              <p:cNvSpPr/>
              <p:nvPr/>
            </p:nvSpPr>
            <p:spPr>
              <a:xfrm>
                <a:off x="1965337" y="3868387"/>
                <a:ext cx="134937" cy="134937"/>
              </a:xfrm>
              <a:custGeom>
                <a:avLst/>
                <a:gdLst/>
                <a:ahLst/>
                <a:cxnLst/>
                <a:rect l="l" t="t" r="r" b="b"/>
                <a:pathLst>
                  <a:path w="373" h="373" extrusionOk="0">
                    <a:moveTo>
                      <a:pt x="0" y="372"/>
                    </a:moveTo>
                    <a:cubicBezTo>
                      <a:pt x="0" y="372"/>
                      <a:pt x="372" y="36"/>
                      <a:pt x="353" y="18"/>
                    </a:cubicBezTo>
                    <a:cubicBezTo>
                      <a:pt x="334" y="0"/>
                      <a:pt x="0" y="372"/>
                      <a:pt x="0" y="3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30" name="Google Shape;130;p8"/>
              <p:cNvSpPr/>
              <p:nvPr/>
            </p:nvSpPr>
            <p:spPr>
              <a:xfrm>
                <a:off x="1922475" y="3809650"/>
                <a:ext cx="103187" cy="158750"/>
              </a:xfrm>
              <a:custGeom>
                <a:avLst/>
                <a:gdLst/>
                <a:ahLst/>
                <a:cxnLst/>
                <a:rect l="l" t="t" r="r" b="b"/>
                <a:pathLst>
                  <a:path w="286" h="439" extrusionOk="0">
                    <a:moveTo>
                      <a:pt x="262" y="13"/>
                    </a:moveTo>
                    <a:cubicBezTo>
                      <a:pt x="239" y="0"/>
                      <a:pt x="0" y="438"/>
                      <a:pt x="0" y="438"/>
                    </a:cubicBezTo>
                    <a:cubicBezTo>
                      <a:pt x="0" y="438"/>
                      <a:pt x="285" y="27"/>
                      <a:pt x="262" y="1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31" name="Google Shape;131;p8"/>
              <p:cNvSpPr/>
              <p:nvPr/>
            </p:nvSpPr>
            <p:spPr>
              <a:xfrm>
                <a:off x="1871675" y="3769962"/>
                <a:ext cx="66675" cy="173037"/>
              </a:xfrm>
              <a:custGeom>
                <a:avLst/>
                <a:gdLst/>
                <a:ahLst/>
                <a:cxnLst/>
                <a:rect l="l" t="t" r="r" b="b"/>
                <a:pathLst>
                  <a:path w="184" h="482" extrusionOk="0">
                    <a:moveTo>
                      <a:pt x="158" y="8"/>
                    </a:moveTo>
                    <a:cubicBezTo>
                      <a:pt x="132" y="0"/>
                      <a:pt x="0" y="481"/>
                      <a:pt x="0" y="481"/>
                    </a:cubicBezTo>
                    <a:cubicBezTo>
                      <a:pt x="0" y="481"/>
                      <a:pt x="183" y="15"/>
                      <a:pt x="158" y="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32" name="Google Shape;132;p8"/>
              <p:cNvSpPr/>
              <p:nvPr/>
            </p:nvSpPr>
            <p:spPr>
              <a:xfrm>
                <a:off x="1816112" y="3750912"/>
                <a:ext cx="25400" cy="179387"/>
              </a:xfrm>
              <a:custGeom>
                <a:avLst/>
                <a:gdLst/>
                <a:ahLst/>
                <a:cxnLst/>
                <a:rect l="l" t="t" r="r" b="b"/>
                <a:pathLst>
                  <a:path w="71" h="499" extrusionOk="0">
                    <a:moveTo>
                      <a:pt x="44" y="1"/>
                    </a:moveTo>
                    <a:cubicBezTo>
                      <a:pt x="18" y="0"/>
                      <a:pt x="0" y="498"/>
                      <a:pt x="0" y="498"/>
                    </a:cubicBezTo>
                    <a:cubicBezTo>
                      <a:pt x="0" y="498"/>
                      <a:pt x="70" y="2"/>
                      <a:pt x="44" y="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sp>
          <p:nvSpPr>
            <p:cNvPr id="133" name="Google Shape;133;p8"/>
            <p:cNvSpPr/>
            <p:nvPr/>
          </p:nvSpPr>
          <p:spPr>
            <a:xfrm>
              <a:off x="1695949" y="4090254"/>
              <a:ext cx="158150" cy="146968"/>
            </a:xfrm>
            <a:custGeom>
              <a:avLst/>
              <a:gdLst/>
              <a:ahLst/>
              <a:cxnLst/>
              <a:rect l="l" t="t" r="r" b="b"/>
              <a:pathLst>
                <a:path w="1309" h="1217" extrusionOk="0">
                  <a:moveTo>
                    <a:pt x="1099" y="0"/>
                  </a:moveTo>
                  <a:cubicBezTo>
                    <a:pt x="1105" y="369"/>
                    <a:pt x="942" y="679"/>
                    <a:pt x="711" y="829"/>
                  </a:cubicBezTo>
                  <a:cubicBezTo>
                    <a:pt x="647" y="870"/>
                    <a:pt x="579" y="900"/>
                    <a:pt x="508" y="915"/>
                  </a:cubicBezTo>
                  <a:cubicBezTo>
                    <a:pt x="279" y="963"/>
                    <a:pt x="79" y="855"/>
                    <a:pt x="0" y="806"/>
                  </a:cubicBezTo>
                  <a:cubicBezTo>
                    <a:pt x="53" y="1106"/>
                    <a:pt x="405" y="1216"/>
                    <a:pt x="711" y="1088"/>
                  </a:cubicBezTo>
                  <a:cubicBezTo>
                    <a:pt x="815" y="1044"/>
                    <a:pt x="913" y="972"/>
                    <a:pt x="993" y="871"/>
                  </a:cubicBezTo>
                  <a:cubicBezTo>
                    <a:pt x="1308" y="471"/>
                    <a:pt x="1099" y="0"/>
                    <a:pt x="1099"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nvGrpSpPr>
            <p:cNvPr id="134" name="Google Shape;134;p8"/>
            <p:cNvGrpSpPr/>
            <p:nvPr/>
          </p:nvGrpSpPr>
          <p:grpSpPr>
            <a:xfrm>
              <a:off x="1714417" y="4095795"/>
              <a:ext cx="66682" cy="66676"/>
              <a:chOff x="7741922" y="3692572"/>
              <a:chExt cx="267800" cy="267775"/>
            </a:xfrm>
          </p:grpSpPr>
          <p:sp>
            <p:nvSpPr>
              <p:cNvPr id="135" name="Google Shape;135;p8"/>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36" name="Google Shape;136;p8"/>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137" name="Google Shape;137;p8"/>
            <p:cNvGrpSpPr/>
            <p:nvPr/>
          </p:nvGrpSpPr>
          <p:grpSpPr>
            <a:xfrm>
              <a:off x="1781470" y="4245157"/>
              <a:ext cx="36662" cy="36632"/>
              <a:chOff x="7741922" y="3692572"/>
              <a:chExt cx="267800" cy="267775"/>
            </a:xfrm>
          </p:grpSpPr>
          <p:sp>
            <p:nvSpPr>
              <p:cNvPr id="138" name="Google Shape;138;p8"/>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39" name="Google Shape;139;p8"/>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140" name="Google Shape;140;p8"/>
            <p:cNvGrpSpPr/>
            <p:nvPr/>
          </p:nvGrpSpPr>
          <p:grpSpPr>
            <a:xfrm>
              <a:off x="1861251" y="4176870"/>
              <a:ext cx="27637" cy="27608"/>
              <a:chOff x="7741922" y="3692572"/>
              <a:chExt cx="267800" cy="267775"/>
            </a:xfrm>
          </p:grpSpPr>
          <p:sp>
            <p:nvSpPr>
              <p:cNvPr id="141" name="Google Shape;141;p8"/>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42" name="Google Shape;142;p8"/>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sp>
        <p:nvSpPr>
          <p:cNvPr id="143" name="Google Shape;143;p8"/>
          <p:cNvSpPr txBox="1">
            <a:spLocks noGrp="1"/>
          </p:cNvSpPr>
          <p:nvPr>
            <p:ph type="title"/>
          </p:nvPr>
        </p:nvSpPr>
        <p:spPr>
          <a:xfrm>
            <a:off x="3605533" y="2691767"/>
            <a:ext cx="4980800" cy="27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80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560256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4"/>
        <p:cNvGrpSpPr/>
        <p:nvPr/>
      </p:nvGrpSpPr>
      <p:grpSpPr>
        <a:xfrm>
          <a:off x="0" y="0"/>
          <a:ext cx="0" cy="0"/>
          <a:chOff x="0" y="0"/>
          <a:chExt cx="0" cy="0"/>
        </a:xfrm>
      </p:grpSpPr>
      <p:pic>
        <p:nvPicPr>
          <p:cNvPr id="145" name="Google Shape;145;p9"/>
          <p:cNvPicPr preferRelativeResize="0"/>
          <p:nvPr/>
        </p:nvPicPr>
        <p:blipFill rotWithShape="1">
          <a:blip r:embed="rId2">
            <a:alphaModFix amt="51000"/>
          </a:blip>
          <a:srcRect b="22444"/>
          <a:stretch/>
        </p:blipFill>
        <p:spPr>
          <a:xfrm rot="5400000" flipH="1">
            <a:off x="-2102111" y="2097851"/>
            <a:ext cx="6884500" cy="2688800"/>
          </a:xfrm>
          <a:prstGeom prst="rect">
            <a:avLst/>
          </a:prstGeom>
          <a:noFill/>
          <a:ln>
            <a:noFill/>
          </a:ln>
        </p:spPr>
      </p:pic>
      <p:sp>
        <p:nvSpPr>
          <p:cNvPr id="146" name="Google Shape;146;p9"/>
          <p:cNvSpPr txBox="1">
            <a:spLocks noGrp="1"/>
          </p:cNvSpPr>
          <p:nvPr>
            <p:ph type="title"/>
          </p:nvPr>
        </p:nvSpPr>
        <p:spPr>
          <a:xfrm>
            <a:off x="960000" y="1884700"/>
            <a:ext cx="5726400" cy="279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5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7" name="Google Shape;147;p9"/>
          <p:cNvSpPr txBox="1">
            <a:spLocks noGrp="1"/>
          </p:cNvSpPr>
          <p:nvPr>
            <p:ph type="subTitle" idx="1"/>
          </p:nvPr>
        </p:nvSpPr>
        <p:spPr>
          <a:xfrm>
            <a:off x="960000" y="4678400"/>
            <a:ext cx="5726400" cy="1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2133"/>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148" name="Google Shape;148;p9"/>
          <p:cNvGrpSpPr/>
          <p:nvPr/>
        </p:nvGrpSpPr>
        <p:grpSpPr>
          <a:xfrm rot="5400000">
            <a:off x="11452081" y="220909"/>
            <a:ext cx="6344284" cy="6416185"/>
            <a:chOff x="581525" y="-6783700"/>
            <a:chExt cx="7980900" cy="8071350"/>
          </a:xfrm>
        </p:grpSpPr>
        <p:sp>
          <p:nvSpPr>
            <p:cNvPr id="149" name="Google Shape;149;p9"/>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150" name="Google Shape;150;p9"/>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559595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1"/>
        <p:cNvGrpSpPr/>
        <p:nvPr/>
      </p:nvGrpSpPr>
      <p:grpSpPr>
        <a:xfrm>
          <a:off x="0" y="0"/>
          <a:ext cx="0" cy="0"/>
          <a:chOff x="0" y="0"/>
          <a:chExt cx="0" cy="0"/>
        </a:xfrm>
      </p:grpSpPr>
      <p:sp>
        <p:nvSpPr>
          <p:cNvPr id="152" name="Google Shape;152;p10"/>
          <p:cNvSpPr>
            <a:spLocks noGrp="1"/>
          </p:cNvSpPr>
          <p:nvPr>
            <p:ph type="pic" idx="2"/>
          </p:nvPr>
        </p:nvSpPr>
        <p:spPr>
          <a:xfrm>
            <a:off x="0" y="0"/>
            <a:ext cx="12192000" cy="6858000"/>
          </a:xfrm>
          <a:prstGeom prst="rect">
            <a:avLst/>
          </a:prstGeom>
          <a:noFill/>
          <a:ln>
            <a:noFill/>
          </a:ln>
        </p:spPr>
      </p:sp>
      <p:sp>
        <p:nvSpPr>
          <p:cNvPr id="153" name="Google Shape;153;p10"/>
          <p:cNvSpPr txBox="1">
            <a:spLocks noGrp="1"/>
          </p:cNvSpPr>
          <p:nvPr>
            <p:ph type="title"/>
          </p:nvPr>
        </p:nvSpPr>
        <p:spPr>
          <a:xfrm>
            <a:off x="960000" y="719333"/>
            <a:ext cx="4847200" cy="15252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4241376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54"/>
        <p:cNvGrpSpPr/>
        <p:nvPr/>
      </p:nvGrpSpPr>
      <p:grpSpPr>
        <a:xfrm>
          <a:off x="0" y="0"/>
          <a:ext cx="0" cy="0"/>
          <a:chOff x="0" y="0"/>
          <a:chExt cx="0" cy="0"/>
        </a:xfrm>
      </p:grpSpPr>
      <p:pic>
        <p:nvPicPr>
          <p:cNvPr id="155" name="Google Shape;155;p11"/>
          <p:cNvPicPr preferRelativeResize="0"/>
          <p:nvPr/>
        </p:nvPicPr>
        <p:blipFill>
          <a:blip r:embed="rId2">
            <a:alphaModFix amt="51000"/>
          </a:blip>
          <a:stretch>
            <a:fillRect/>
          </a:stretch>
        </p:blipFill>
        <p:spPr>
          <a:xfrm rot="10800000" flipH="1">
            <a:off x="-2115" y="1"/>
            <a:ext cx="12196233" cy="3467100"/>
          </a:xfrm>
          <a:prstGeom prst="rect">
            <a:avLst/>
          </a:prstGeom>
          <a:noFill/>
          <a:ln>
            <a:noFill/>
          </a:ln>
        </p:spPr>
      </p:pic>
      <p:sp>
        <p:nvSpPr>
          <p:cNvPr id="156" name="Google Shape;156;p11"/>
          <p:cNvSpPr txBox="1">
            <a:spLocks noGrp="1"/>
          </p:cNvSpPr>
          <p:nvPr>
            <p:ph type="title" hasCustomPrompt="1"/>
          </p:nvPr>
        </p:nvSpPr>
        <p:spPr>
          <a:xfrm>
            <a:off x="2988200" y="3020684"/>
            <a:ext cx="6215600" cy="13864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80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157" name="Google Shape;157;p11"/>
          <p:cNvSpPr txBox="1">
            <a:spLocks noGrp="1"/>
          </p:cNvSpPr>
          <p:nvPr>
            <p:ph type="subTitle" idx="1"/>
          </p:nvPr>
        </p:nvSpPr>
        <p:spPr>
          <a:xfrm>
            <a:off x="4360400" y="4407084"/>
            <a:ext cx="3471200" cy="988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2133"/>
            </a:lvl1pPr>
            <a:lvl2pPr lvl="1" algn="ctr" rtl="0">
              <a:lnSpc>
                <a:spcPct val="115000"/>
              </a:lnSpc>
              <a:spcBef>
                <a:spcPts val="0"/>
              </a:spcBef>
              <a:spcAft>
                <a:spcPts val="0"/>
              </a:spcAft>
              <a:buSzPts val="1600"/>
              <a:buNone/>
              <a:defRPr sz="2133"/>
            </a:lvl2pPr>
            <a:lvl3pPr lvl="2" algn="ctr" rtl="0">
              <a:lnSpc>
                <a:spcPct val="115000"/>
              </a:lnSpc>
              <a:spcBef>
                <a:spcPts val="0"/>
              </a:spcBef>
              <a:spcAft>
                <a:spcPts val="0"/>
              </a:spcAft>
              <a:buSzPts val="1600"/>
              <a:buNone/>
              <a:defRPr sz="2133"/>
            </a:lvl3pPr>
            <a:lvl4pPr lvl="3" algn="ctr" rtl="0">
              <a:lnSpc>
                <a:spcPct val="115000"/>
              </a:lnSpc>
              <a:spcBef>
                <a:spcPts val="0"/>
              </a:spcBef>
              <a:spcAft>
                <a:spcPts val="0"/>
              </a:spcAft>
              <a:buSzPts val="1600"/>
              <a:buNone/>
              <a:defRPr sz="2133"/>
            </a:lvl4pPr>
            <a:lvl5pPr lvl="4" algn="ctr" rtl="0">
              <a:lnSpc>
                <a:spcPct val="115000"/>
              </a:lnSpc>
              <a:spcBef>
                <a:spcPts val="0"/>
              </a:spcBef>
              <a:spcAft>
                <a:spcPts val="0"/>
              </a:spcAft>
              <a:buSzPts val="1600"/>
              <a:buNone/>
              <a:defRPr sz="2133"/>
            </a:lvl5pPr>
            <a:lvl6pPr lvl="5" algn="ctr" rtl="0">
              <a:lnSpc>
                <a:spcPct val="115000"/>
              </a:lnSpc>
              <a:spcBef>
                <a:spcPts val="0"/>
              </a:spcBef>
              <a:spcAft>
                <a:spcPts val="0"/>
              </a:spcAft>
              <a:buSzPts val="1600"/>
              <a:buNone/>
              <a:defRPr sz="2133"/>
            </a:lvl6pPr>
            <a:lvl7pPr lvl="6" algn="ctr" rtl="0">
              <a:lnSpc>
                <a:spcPct val="115000"/>
              </a:lnSpc>
              <a:spcBef>
                <a:spcPts val="0"/>
              </a:spcBef>
              <a:spcAft>
                <a:spcPts val="0"/>
              </a:spcAft>
              <a:buSzPts val="1600"/>
              <a:buNone/>
              <a:defRPr sz="2133"/>
            </a:lvl7pPr>
            <a:lvl8pPr lvl="7" algn="ctr" rtl="0">
              <a:lnSpc>
                <a:spcPct val="115000"/>
              </a:lnSpc>
              <a:spcBef>
                <a:spcPts val="0"/>
              </a:spcBef>
              <a:spcAft>
                <a:spcPts val="0"/>
              </a:spcAft>
              <a:buSzPts val="1600"/>
              <a:buNone/>
              <a:defRPr sz="2133"/>
            </a:lvl8pPr>
            <a:lvl9pPr lvl="8" algn="ctr" rtl="0">
              <a:lnSpc>
                <a:spcPct val="115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1119441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2687003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9"/>
        <p:cNvGrpSpPr/>
        <p:nvPr/>
      </p:nvGrpSpPr>
      <p:grpSpPr>
        <a:xfrm>
          <a:off x="0" y="0"/>
          <a:ext cx="0" cy="0"/>
          <a:chOff x="0" y="0"/>
          <a:chExt cx="0" cy="0"/>
        </a:xfrm>
      </p:grpSpPr>
      <p:pic>
        <p:nvPicPr>
          <p:cNvPr id="160" name="Google Shape;160;p13"/>
          <p:cNvPicPr preferRelativeResize="0"/>
          <p:nvPr/>
        </p:nvPicPr>
        <p:blipFill rotWithShape="1">
          <a:blip r:embed="rId2">
            <a:alphaModFix amt="51000"/>
          </a:blip>
          <a:srcRect b="22444"/>
          <a:stretch/>
        </p:blipFill>
        <p:spPr>
          <a:xfrm rot="5400000" flipH="1">
            <a:off x="-2102111" y="2097851"/>
            <a:ext cx="6884500" cy="2688800"/>
          </a:xfrm>
          <a:prstGeom prst="rect">
            <a:avLst/>
          </a:prstGeom>
          <a:noFill/>
          <a:ln>
            <a:noFill/>
          </a:ln>
        </p:spPr>
      </p:pic>
      <p:grpSp>
        <p:nvGrpSpPr>
          <p:cNvPr id="161" name="Google Shape;161;p13"/>
          <p:cNvGrpSpPr/>
          <p:nvPr/>
        </p:nvGrpSpPr>
        <p:grpSpPr>
          <a:xfrm rot="5400000">
            <a:off x="11452081" y="220909"/>
            <a:ext cx="6344284" cy="6416185"/>
            <a:chOff x="581525" y="-6783700"/>
            <a:chExt cx="7980900" cy="8071350"/>
          </a:xfrm>
        </p:grpSpPr>
        <p:sp>
          <p:nvSpPr>
            <p:cNvPr id="162" name="Google Shape;162;p13"/>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163" name="Google Shape;163;p13"/>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
        <p:nvSpPr>
          <p:cNvPr id="164" name="Google Shape;164;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5" name="Google Shape;165;p13"/>
          <p:cNvSpPr txBox="1">
            <a:spLocks noGrp="1"/>
          </p:cNvSpPr>
          <p:nvPr>
            <p:ph type="subTitle" idx="1"/>
          </p:nvPr>
        </p:nvSpPr>
        <p:spPr>
          <a:xfrm>
            <a:off x="1357367" y="2924233"/>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66" name="Google Shape;166;p13"/>
          <p:cNvSpPr txBox="1">
            <a:spLocks noGrp="1"/>
          </p:cNvSpPr>
          <p:nvPr>
            <p:ph type="subTitle" idx="2"/>
          </p:nvPr>
        </p:nvSpPr>
        <p:spPr>
          <a:xfrm>
            <a:off x="1357367" y="50874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67" name="Google Shape;167;p13"/>
          <p:cNvSpPr txBox="1">
            <a:spLocks noGrp="1"/>
          </p:cNvSpPr>
          <p:nvPr>
            <p:ph type="subTitle" idx="3"/>
          </p:nvPr>
        </p:nvSpPr>
        <p:spPr>
          <a:xfrm>
            <a:off x="4559000" y="50874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68" name="Google Shape;168;p13"/>
          <p:cNvSpPr txBox="1">
            <a:spLocks noGrp="1"/>
          </p:cNvSpPr>
          <p:nvPr>
            <p:ph type="subTitle" idx="4"/>
          </p:nvPr>
        </p:nvSpPr>
        <p:spPr>
          <a:xfrm>
            <a:off x="4559000" y="2924233"/>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69" name="Google Shape;169;p13"/>
          <p:cNvSpPr txBox="1">
            <a:spLocks noGrp="1"/>
          </p:cNvSpPr>
          <p:nvPr>
            <p:ph type="title" idx="5" hasCustomPrompt="1"/>
          </p:nvPr>
        </p:nvSpPr>
        <p:spPr>
          <a:xfrm>
            <a:off x="2293567" y="1872033"/>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0" name="Google Shape;170;p13"/>
          <p:cNvSpPr txBox="1">
            <a:spLocks noGrp="1"/>
          </p:cNvSpPr>
          <p:nvPr>
            <p:ph type="title" idx="6" hasCustomPrompt="1"/>
          </p:nvPr>
        </p:nvSpPr>
        <p:spPr>
          <a:xfrm>
            <a:off x="5495200" y="4035467"/>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1" name="Google Shape;171;p13"/>
          <p:cNvSpPr txBox="1">
            <a:spLocks noGrp="1"/>
          </p:cNvSpPr>
          <p:nvPr>
            <p:ph type="title" idx="7" hasCustomPrompt="1"/>
          </p:nvPr>
        </p:nvSpPr>
        <p:spPr>
          <a:xfrm>
            <a:off x="2293567" y="4035467"/>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2" name="Google Shape;172;p13"/>
          <p:cNvSpPr txBox="1">
            <a:spLocks noGrp="1"/>
          </p:cNvSpPr>
          <p:nvPr>
            <p:ph type="title" idx="8" hasCustomPrompt="1"/>
          </p:nvPr>
        </p:nvSpPr>
        <p:spPr>
          <a:xfrm>
            <a:off x="5495200" y="1872033"/>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3" name="Google Shape;173;p13"/>
          <p:cNvSpPr txBox="1">
            <a:spLocks noGrp="1"/>
          </p:cNvSpPr>
          <p:nvPr>
            <p:ph type="subTitle" idx="9"/>
          </p:nvPr>
        </p:nvSpPr>
        <p:spPr>
          <a:xfrm>
            <a:off x="7760633" y="5087469"/>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74" name="Google Shape;174;p13"/>
          <p:cNvSpPr txBox="1">
            <a:spLocks noGrp="1"/>
          </p:cNvSpPr>
          <p:nvPr>
            <p:ph type="subTitle" idx="13"/>
          </p:nvPr>
        </p:nvSpPr>
        <p:spPr>
          <a:xfrm>
            <a:off x="7760633" y="2924233"/>
            <a:ext cx="3074000" cy="763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75" name="Google Shape;175;p13"/>
          <p:cNvSpPr txBox="1">
            <a:spLocks noGrp="1"/>
          </p:cNvSpPr>
          <p:nvPr>
            <p:ph type="title" idx="14" hasCustomPrompt="1"/>
          </p:nvPr>
        </p:nvSpPr>
        <p:spPr>
          <a:xfrm>
            <a:off x="8696833" y="4035467"/>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6" name="Google Shape;176;p13"/>
          <p:cNvSpPr txBox="1">
            <a:spLocks noGrp="1"/>
          </p:cNvSpPr>
          <p:nvPr>
            <p:ph type="title" idx="15" hasCustomPrompt="1"/>
          </p:nvPr>
        </p:nvSpPr>
        <p:spPr>
          <a:xfrm>
            <a:off x="8696833" y="1872033"/>
            <a:ext cx="1201600" cy="6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77" name="Google Shape;177;p13"/>
          <p:cNvSpPr txBox="1">
            <a:spLocks noGrp="1"/>
          </p:cNvSpPr>
          <p:nvPr>
            <p:ph type="subTitle" idx="16"/>
          </p:nvPr>
        </p:nvSpPr>
        <p:spPr>
          <a:xfrm>
            <a:off x="1357367" y="2389733"/>
            <a:ext cx="3074000" cy="7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178" name="Google Shape;178;p13"/>
          <p:cNvSpPr txBox="1">
            <a:spLocks noGrp="1"/>
          </p:cNvSpPr>
          <p:nvPr>
            <p:ph type="subTitle" idx="17"/>
          </p:nvPr>
        </p:nvSpPr>
        <p:spPr>
          <a:xfrm>
            <a:off x="1357367" y="4599501"/>
            <a:ext cx="3074000" cy="71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179" name="Google Shape;179;p13"/>
          <p:cNvSpPr txBox="1">
            <a:spLocks noGrp="1"/>
          </p:cNvSpPr>
          <p:nvPr>
            <p:ph type="subTitle" idx="18"/>
          </p:nvPr>
        </p:nvSpPr>
        <p:spPr>
          <a:xfrm>
            <a:off x="4559000" y="4599501"/>
            <a:ext cx="3074000" cy="71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180" name="Google Shape;180;p13"/>
          <p:cNvSpPr txBox="1">
            <a:spLocks noGrp="1"/>
          </p:cNvSpPr>
          <p:nvPr>
            <p:ph type="subTitle" idx="19"/>
          </p:nvPr>
        </p:nvSpPr>
        <p:spPr>
          <a:xfrm>
            <a:off x="4559000" y="2389733"/>
            <a:ext cx="3074000" cy="7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181" name="Google Shape;181;p13"/>
          <p:cNvSpPr txBox="1">
            <a:spLocks noGrp="1"/>
          </p:cNvSpPr>
          <p:nvPr>
            <p:ph type="subTitle" idx="20"/>
          </p:nvPr>
        </p:nvSpPr>
        <p:spPr>
          <a:xfrm>
            <a:off x="7760633" y="4599501"/>
            <a:ext cx="3074000" cy="71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182" name="Google Shape;182;p13"/>
          <p:cNvSpPr txBox="1">
            <a:spLocks noGrp="1"/>
          </p:cNvSpPr>
          <p:nvPr>
            <p:ph type="subTitle" idx="21"/>
          </p:nvPr>
        </p:nvSpPr>
        <p:spPr>
          <a:xfrm>
            <a:off x="7760633" y="2389733"/>
            <a:ext cx="3074000" cy="7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Tree>
    <p:extLst>
      <p:ext uri="{BB962C8B-B14F-4D97-AF65-F5344CB8AC3E}">
        <p14:creationId xmlns:p14="http://schemas.microsoft.com/office/powerpoint/2010/main" val="32043065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185" name="Google Shape;185;p14"/>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grpSp>
        <p:nvGrpSpPr>
          <p:cNvPr id="186" name="Google Shape;186;p14"/>
          <p:cNvGrpSpPr/>
          <p:nvPr/>
        </p:nvGrpSpPr>
        <p:grpSpPr>
          <a:xfrm>
            <a:off x="978567" y="-10168433"/>
            <a:ext cx="10641200" cy="10761800"/>
            <a:chOff x="581525" y="-6783700"/>
            <a:chExt cx="7980900" cy="8071350"/>
          </a:xfrm>
        </p:grpSpPr>
        <p:sp>
          <p:nvSpPr>
            <p:cNvPr id="187" name="Google Shape;187;p14"/>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188" name="Google Shape;188;p14"/>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189" name="Google Shape;189;p14"/>
          <p:cNvGrpSpPr/>
          <p:nvPr/>
        </p:nvGrpSpPr>
        <p:grpSpPr>
          <a:xfrm>
            <a:off x="309796" y="5204396"/>
            <a:ext cx="357067" cy="1986971"/>
            <a:chOff x="7741922" y="3750897"/>
            <a:chExt cx="267800" cy="1490228"/>
          </a:xfrm>
        </p:grpSpPr>
        <p:cxnSp>
          <p:nvCxnSpPr>
            <p:cNvPr id="190" name="Google Shape;190;p14"/>
            <p:cNvCxnSpPr/>
            <p:nvPr/>
          </p:nvCxnSpPr>
          <p:spPr>
            <a:xfrm>
              <a:off x="7874300" y="3945425"/>
              <a:ext cx="0" cy="1295700"/>
            </a:xfrm>
            <a:prstGeom prst="straightConnector1">
              <a:avLst/>
            </a:prstGeom>
            <a:noFill/>
            <a:ln w="9525" cap="flat" cmpd="sng">
              <a:solidFill>
                <a:schemeClr val="dk1"/>
              </a:solidFill>
              <a:prstDash val="solid"/>
              <a:round/>
              <a:headEnd type="none" w="med" len="med"/>
              <a:tailEnd type="none" w="med" len="med"/>
            </a:ln>
          </p:spPr>
        </p:cxnSp>
        <p:grpSp>
          <p:nvGrpSpPr>
            <p:cNvPr id="191" name="Google Shape;191;p14"/>
            <p:cNvGrpSpPr/>
            <p:nvPr/>
          </p:nvGrpSpPr>
          <p:grpSpPr>
            <a:xfrm>
              <a:off x="7741922" y="3750897"/>
              <a:ext cx="267800" cy="267775"/>
              <a:chOff x="7741922" y="3692572"/>
              <a:chExt cx="267800" cy="267775"/>
            </a:xfrm>
          </p:grpSpPr>
          <p:sp>
            <p:nvSpPr>
              <p:cNvPr id="192" name="Google Shape;192;p14"/>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193" name="Google Shape;193;p14"/>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spTree>
    <p:extLst>
      <p:ext uri="{BB962C8B-B14F-4D97-AF65-F5344CB8AC3E}">
        <p14:creationId xmlns:p14="http://schemas.microsoft.com/office/powerpoint/2010/main" val="6402181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4"/>
        <p:cNvGrpSpPr/>
        <p:nvPr/>
      </p:nvGrpSpPr>
      <p:grpSpPr>
        <a:xfrm>
          <a:off x="0" y="0"/>
          <a:ext cx="0" cy="0"/>
          <a:chOff x="0" y="0"/>
          <a:chExt cx="0" cy="0"/>
        </a:xfrm>
      </p:grpSpPr>
      <p:pic>
        <p:nvPicPr>
          <p:cNvPr id="195" name="Google Shape;195;p15"/>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sp>
        <p:nvSpPr>
          <p:cNvPr id="196" name="Google Shape;196;p15"/>
          <p:cNvSpPr txBox="1">
            <a:spLocks noGrp="1"/>
          </p:cNvSpPr>
          <p:nvPr>
            <p:ph type="title"/>
          </p:nvPr>
        </p:nvSpPr>
        <p:spPr>
          <a:xfrm>
            <a:off x="7037100" y="1221183"/>
            <a:ext cx="3826800" cy="29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7" name="Google Shape;197;p15"/>
          <p:cNvSpPr txBox="1">
            <a:spLocks noGrp="1"/>
          </p:cNvSpPr>
          <p:nvPr>
            <p:ph type="subTitle" idx="1"/>
          </p:nvPr>
        </p:nvSpPr>
        <p:spPr>
          <a:xfrm>
            <a:off x="7037100" y="4148449"/>
            <a:ext cx="3826800" cy="1488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8" name="Google Shape;198;p15"/>
          <p:cNvSpPr>
            <a:spLocks noGrp="1"/>
          </p:cNvSpPr>
          <p:nvPr>
            <p:ph type="pic" idx="2"/>
          </p:nvPr>
        </p:nvSpPr>
        <p:spPr>
          <a:xfrm>
            <a:off x="1231600" y="711800"/>
            <a:ext cx="5437600" cy="5434400"/>
          </a:xfrm>
          <a:prstGeom prst="ellipse">
            <a:avLst/>
          </a:prstGeom>
          <a:noFill/>
          <a:ln>
            <a:noFill/>
          </a:ln>
        </p:spPr>
      </p:sp>
      <p:grpSp>
        <p:nvGrpSpPr>
          <p:cNvPr id="199" name="Google Shape;199;p15"/>
          <p:cNvGrpSpPr/>
          <p:nvPr/>
        </p:nvGrpSpPr>
        <p:grpSpPr>
          <a:xfrm rot="-5400000" flipH="1">
            <a:off x="-5604486" y="220909"/>
            <a:ext cx="6344284" cy="6416185"/>
            <a:chOff x="581525" y="-6783700"/>
            <a:chExt cx="7980900" cy="8071350"/>
          </a:xfrm>
        </p:grpSpPr>
        <p:sp>
          <p:nvSpPr>
            <p:cNvPr id="200" name="Google Shape;200;p15"/>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201" name="Google Shape;201;p15"/>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29370263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2"/>
        <p:cNvGrpSpPr/>
        <p:nvPr/>
      </p:nvGrpSpPr>
      <p:grpSpPr>
        <a:xfrm>
          <a:off x="0" y="0"/>
          <a:ext cx="0" cy="0"/>
          <a:chOff x="0" y="0"/>
          <a:chExt cx="0" cy="0"/>
        </a:xfrm>
      </p:grpSpPr>
      <p:pic>
        <p:nvPicPr>
          <p:cNvPr id="203" name="Google Shape;203;p16"/>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sp>
        <p:nvSpPr>
          <p:cNvPr id="204" name="Google Shape;20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5" name="Google Shape;205;p16"/>
          <p:cNvSpPr txBox="1">
            <a:spLocks noGrp="1"/>
          </p:cNvSpPr>
          <p:nvPr>
            <p:ph type="body" idx="1"/>
          </p:nvPr>
        </p:nvSpPr>
        <p:spPr>
          <a:xfrm>
            <a:off x="960000" y="1621000"/>
            <a:ext cx="10272000" cy="153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Albert Sans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SzPts val="1200"/>
              <a:buFont typeface="Nunito Light"/>
              <a:buChar char="■"/>
              <a:defRPr/>
            </a:lvl3pPr>
            <a:lvl4pPr marL="2438339" lvl="3" indent="-406390" rtl="0">
              <a:lnSpc>
                <a:spcPct val="115000"/>
              </a:lnSpc>
              <a:spcBef>
                <a:spcPts val="0"/>
              </a:spcBef>
              <a:spcAft>
                <a:spcPts val="0"/>
              </a:spcAft>
              <a:buSzPts val="1200"/>
              <a:buFont typeface="Nunito Light"/>
              <a:buChar char="●"/>
              <a:defRPr/>
            </a:lvl4pPr>
            <a:lvl5pPr marL="3047924" lvl="4" indent="-406390" rtl="0">
              <a:lnSpc>
                <a:spcPct val="115000"/>
              </a:lnSpc>
              <a:spcBef>
                <a:spcPts val="0"/>
              </a:spcBef>
              <a:spcAft>
                <a:spcPts val="0"/>
              </a:spcAft>
              <a:buSzPts val="1200"/>
              <a:buFont typeface="Nunito Light"/>
              <a:buChar char="○"/>
              <a:defRPr/>
            </a:lvl5pPr>
            <a:lvl6pPr marL="3657509" lvl="5" indent="-406390" rtl="0">
              <a:lnSpc>
                <a:spcPct val="115000"/>
              </a:lnSpc>
              <a:spcBef>
                <a:spcPts val="0"/>
              </a:spcBef>
              <a:spcAft>
                <a:spcPts val="0"/>
              </a:spcAft>
              <a:buSzPts val="1200"/>
              <a:buFont typeface="Nunito Light"/>
              <a:buChar char="■"/>
              <a:defRPr/>
            </a:lvl6pPr>
            <a:lvl7pPr marL="4267093" lvl="6" indent="-406390" rtl="0">
              <a:lnSpc>
                <a:spcPct val="115000"/>
              </a:lnSpc>
              <a:spcBef>
                <a:spcPts val="0"/>
              </a:spcBef>
              <a:spcAft>
                <a:spcPts val="0"/>
              </a:spcAft>
              <a:buSzPts val="1200"/>
              <a:buFont typeface="Nunito Light"/>
              <a:buChar char="●"/>
              <a:defRPr/>
            </a:lvl7pPr>
            <a:lvl8pPr marL="4876678" lvl="7" indent="-406390" rtl="0">
              <a:lnSpc>
                <a:spcPct val="115000"/>
              </a:lnSpc>
              <a:spcBef>
                <a:spcPts val="0"/>
              </a:spcBef>
              <a:spcAft>
                <a:spcPts val="0"/>
              </a:spcAft>
              <a:buSzPts val="1200"/>
              <a:buFont typeface="Nunito Light"/>
              <a:buChar char="○"/>
              <a:defRPr/>
            </a:lvl8pPr>
            <a:lvl9pPr marL="5486263" lvl="8" indent="-406390" rtl="0">
              <a:lnSpc>
                <a:spcPct val="115000"/>
              </a:lnSpc>
              <a:spcBef>
                <a:spcPts val="0"/>
              </a:spcBef>
              <a:spcAft>
                <a:spcPts val="0"/>
              </a:spcAft>
              <a:buSzPts val="1200"/>
              <a:buFont typeface="Nunito Light"/>
              <a:buChar char="■"/>
              <a:defRPr/>
            </a:lvl9pPr>
          </a:lstStyle>
          <a:p>
            <a:pPr lvl="0"/>
            <a:r>
              <a:rPr lang="en-US"/>
              <a:t>Click to edit Master text styles</a:t>
            </a:r>
          </a:p>
        </p:txBody>
      </p:sp>
      <p:grpSp>
        <p:nvGrpSpPr>
          <p:cNvPr id="206" name="Google Shape;206;p16"/>
          <p:cNvGrpSpPr/>
          <p:nvPr/>
        </p:nvGrpSpPr>
        <p:grpSpPr>
          <a:xfrm rot="10800000" flipH="1">
            <a:off x="2533258" y="5931816"/>
            <a:ext cx="7125348" cy="7206101"/>
            <a:chOff x="581525" y="-6783700"/>
            <a:chExt cx="7980900" cy="8071350"/>
          </a:xfrm>
        </p:grpSpPr>
        <p:sp>
          <p:nvSpPr>
            <p:cNvPr id="207" name="Google Shape;207;p16"/>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208" name="Google Shape;208;p16"/>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175733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9"/>
        <p:cNvGrpSpPr/>
        <p:nvPr/>
      </p:nvGrpSpPr>
      <p:grpSpPr>
        <a:xfrm>
          <a:off x="0" y="0"/>
          <a:ext cx="0" cy="0"/>
          <a:chOff x="0" y="0"/>
          <a:chExt cx="0" cy="0"/>
        </a:xfrm>
      </p:grpSpPr>
      <p:pic>
        <p:nvPicPr>
          <p:cNvPr id="210" name="Google Shape;210;p17"/>
          <p:cNvPicPr preferRelativeResize="0"/>
          <p:nvPr/>
        </p:nvPicPr>
        <p:blipFill rotWithShape="1">
          <a:blip r:embed="rId2">
            <a:alphaModFix amt="51000"/>
          </a:blip>
          <a:srcRect b="22444"/>
          <a:stretch/>
        </p:blipFill>
        <p:spPr>
          <a:xfrm rot="5400000" flipH="1">
            <a:off x="-2097845" y="2097851"/>
            <a:ext cx="6884500" cy="2688800"/>
          </a:xfrm>
          <a:prstGeom prst="rect">
            <a:avLst/>
          </a:prstGeom>
          <a:noFill/>
          <a:ln>
            <a:noFill/>
          </a:ln>
        </p:spPr>
      </p:pic>
      <p:grpSp>
        <p:nvGrpSpPr>
          <p:cNvPr id="211" name="Google Shape;211;p17"/>
          <p:cNvGrpSpPr/>
          <p:nvPr/>
        </p:nvGrpSpPr>
        <p:grpSpPr>
          <a:xfrm rot="-5400000" flipH="1">
            <a:off x="-5604486" y="220909"/>
            <a:ext cx="6344284" cy="6416185"/>
            <a:chOff x="581525" y="-6783700"/>
            <a:chExt cx="7980900" cy="8071350"/>
          </a:xfrm>
        </p:grpSpPr>
        <p:sp>
          <p:nvSpPr>
            <p:cNvPr id="212" name="Google Shape;212;p17"/>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213" name="Google Shape;213;p17"/>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
        <p:nvSpPr>
          <p:cNvPr id="214" name="Google Shape;214;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5" name="Google Shape;215;p17"/>
          <p:cNvSpPr txBox="1">
            <a:spLocks noGrp="1"/>
          </p:cNvSpPr>
          <p:nvPr>
            <p:ph type="subTitle" idx="1"/>
          </p:nvPr>
        </p:nvSpPr>
        <p:spPr>
          <a:xfrm>
            <a:off x="960000" y="2249523"/>
            <a:ext cx="10272000" cy="70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16" name="Google Shape;216;p17"/>
          <p:cNvSpPr txBox="1">
            <a:spLocks noGrp="1"/>
          </p:cNvSpPr>
          <p:nvPr>
            <p:ph type="subTitle" idx="2"/>
          </p:nvPr>
        </p:nvSpPr>
        <p:spPr>
          <a:xfrm>
            <a:off x="960000" y="3743100"/>
            <a:ext cx="10272000" cy="70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17" name="Google Shape;217;p17"/>
          <p:cNvSpPr txBox="1">
            <a:spLocks noGrp="1"/>
          </p:cNvSpPr>
          <p:nvPr>
            <p:ph type="subTitle" idx="3"/>
          </p:nvPr>
        </p:nvSpPr>
        <p:spPr>
          <a:xfrm>
            <a:off x="960000" y="5237100"/>
            <a:ext cx="10272000" cy="70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18" name="Google Shape;218;p17"/>
          <p:cNvSpPr txBox="1">
            <a:spLocks noGrp="1"/>
          </p:cNvSpPr>
          <p:nvPr>
            <p:ph type="subTitle" idx="4"/>
          </p:nvPr>
        </p:nvSpPr>
        <p:spPr>
          <a:xfrm>
            <a:off x="960000" y="1745368"/>
            <a:ext cx="10272000" cy="707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219" name="Google Shape;219;p17"/>
          <p:cNvSpPr txBox="1">
            <a:spLocks noGrp="1"/>
          </p:cNvSpPr>
          <p:nvPr>
            <p:ph type="subTitle" idx="5"/>
          </p:nvPr>
        </p:nvSpPr>
        <p:spPr>
          <a:xfrm>
            <a:off x="960000" y="3235100"/>
            <a:ext cx="10272000" cy="70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220" name="Google Shape;220;p17"/>
          <p:cNvSpPr txBox="1">
            <a:spLocks noGrp="1"/>
          </p:cNvSpPr>
          <p:nvPr>
            <p:ph type="subTitle" idx="6"/>
          </p:nvPr>
        </p:nvSpPr>
        <p:spPr>
          <a:xfrm>
            <a:off x="960000" y="4729100"/>
            <a:ext cx="10272000" cy="70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Tree>
    <p:extLst>
      <p:ext uri="{BB962C8B-B14F-4D97-AF65-F5344CB8AC3E}">
        <p14:creationId xmlns:p14="http://schemas.microsoft.com/office/powerpoint/2010/main" val="288464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950967" y="719333"/>
            <a:ext cx="10279600" cy="5413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956200" y="2018600"/>
            <a:ext cx="10279600" cy="2820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5000"/>
              <a:buFont typeface="Playfair Display"/>
              <a:buNone/>
              <a:defRPr sz="9066">
                <a:solidFill>
                  <a:schemeClr val="dk2"/>
                </a:solidFill>
                <a:latin typeface="Playfair Display"/>
                <a:ea typeface="Playfair Display"/>
                <a:cs typeface="Playfair Display"/>
                <a:sym typeface="Playfair Display"/>
              </a:defRPr>
            </a:lvl1pPr>
            <a:lvl2pPr lvl="1"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2pPr>
            <a:lvl3pPr lvl="2"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3pPr>
            <a:lvl4pPr lvl="3"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4pPr>
            <a:lvl5pPr lvl="4"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5pPr>
            <a:lvl6pPr lvl="5"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6pPr>
            <a:lvl7pPr lvl="6"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7pPr>
            <a:lvl8pPr lvl="7"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8pPr>
            <a:lvl9pPr lvl="8" algn="ctr">
              <a:spcBef>
                <a:spcPts val="0"/>
              </a:spcBef>
              <a:spcAft>
                <a:spcPts val="0"/>
              </a:spcAft>
              <a:buClr>
                <a:schemeClr val="dk2"/>
              </a:buClr>
              <a:buSzPts val="5000"/>
              <a:buFont typeface="Playfair Display"/>
              <a:buNone/>
              <a:defRPr sz="6667">
                <a:solidFill>
                  <a:schemeClr val="dk2"/>
                </a:solidFill>
                <a:latin typeface="Playfair Display"/>
                <a:ea typeface="Playfair Display"/>
                <a:cs typeface="Playfair Display"/>
                <a:sym typeface="Playfair Display"/>
              </a:defRPr>
            </a:lvl9pPr>
          </a:lstStyle>
          <a:p>
            <a:r>
              <a:rPr lang="en-US"/>
              <a:t>Click to edit Master title style</a:t>
            </a:r>
            <a:endParaRPr/>
          </a:p>
        </p:txBody>
      </p:sp>
    </p:spTree>
    <p:extLst>
      <p:ext uri="{BB962C8B-B14F-4D97-AF65-F5344CB8AC3E}">
        <p14:creationId xmlns:p14="http://schemas.microsoft.com/office/powerpoint/2010/main" val="1957836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Font typeface="El Messiri"/>
              <a:buNone/>
              <a:defRPr>
                <a:latin typeface="El Messiri"/>
                <a:ea typeface="El Messiri"/>
                <a:cs typeface="El Messiri"/>
                <a:sym typeface="El Messiri"/>
              </a:defRPr>
            </a:lvl2pPr>
            <a:lvl3pPr lvl="2" rtl="0">
              <a:spcBef>
                <a:spcPts val="0"/>
              </a:spcBef>
              <a:spcAft>
                <a:spcPts val="0"/>
              </a:spcAft>
              <a:buSzPts val="3000"/>
              <a:buFont typeface="El Messiri"/>
              <a:buNone/>
              <a:defRPr>
                <a:latin typeface="El Messiri"/>
                <a:ea typeface="El Messiri"/>
                <a:cs typeface="El Messiri"/>
                <a:sym typeface="El Messiri"/>
              </a:defRPr>
            </a:lvl3pPr>
            <a:lvl4pPr lvl="3" rtl="0">
              <a:spcBef>
                <a:spcPts val="0"/>
              </a:spcBef>
              <a:spcAft>
                <a:spcPts val="0"/>
              </a:spcAft>
              <a:buSzPts val="3000"/>
              <a:buFont typeface="El Messiri"/>
              <a:buNone/>
              <a:defRPr>
                <a:latin typeface="El Messiri"/>
                <a:ea typeface="El Messiri"/>
                <a:cs typeface="El Messiri"/>
                <a:sym typeface="El Messiri"/>
              </a:defRPr>
            </a:lvl4pPr>
            <a:lvl5pPr lvl="4" rtl="0">
              <a:spcBef>
                <a:spcPts val="0"/>
              </a:spcBef>
              <a:spcAft>
                <a:spcPts val="0"/>
              </a:spcAft>
              <a:buSzPts val="3000"/>
              <a:buFont typeface="El Messiri"/>
              <a:buNone/>
              <a:defRPr>
                <a:latin typeface="El Messiri"/>
                <a:ea typeface="El Messiri"/>
                <a:cs typeface="El Messiri"/>
                <a:sym typeface="El Messiri"/>
              </a:defRPr>
            </a:lvl5pPr>
            <a:lvl6pPr lvl="5" rtl="0">
              <a:spcBef>
                <a:spcPts val="0"/>
              </a:spcBef>
              <a:spcAft>
                <a:spcPts val="0"/>
              </a:spcAft>
              <a:buSzPts val="3000"/>
              <a:buFont typeface="El Messiri"/>
              <a:buNone/>
              <a:defRPr>
                <a:latin typeface="El Messiri"/>
                <a:ea typeface="El Messiri"/>
                <a:cs typeface="El Messiri"/>
                <a:sym typeface="El Messiri"/>
              </a:defRPr>
            </a:lvl6pPr>
            <a:lvl7pPr lvl="6" rtl="0">
              <a:spcBef>
                <a:spcPts val="0"/>
              </a:spcBef>
              <a:spcAft>
                <a:spcPts val="0"/>
              </a:spcAft>
              <a:buSzPts val="3000"/>
              <a:buFont typeface="El Messiri"/>
              <a:buNone/>
              <a:defRPr>
                <a:latin typeface="El Messiri"/>
                <a:ea typeface="El Messiri"/>
                <a:cs typeface="El Messiri"/>
                <a:sym typeface="El Messiri"/>
              </a:defRPr>
            </a:lvl7pPr>
            <a:lvl8pPr lvl="7" rtl="0">
              <a:spcBef>
                <a:spcPts val="0"/>
              </a:spcBef>
              <a:spcAft>
                <a:spcPts val="0"/>
              </a:spcAft>
              <a:buSzPts val="3000"/>
              <a:buFont typeface="El Messiri"/>
              <a:buNone/>
              <a:defRPr>
                <a:latin typeface="El Messiri"/>
                <a:ea typeface="El Messiri"/>
                <a:cs typeface="El Messiri"/>
                <a:sym typeface="El Messiri"/>
              </a:defRPr>
            </a:lvl8pPr>
            <a:lvl9pPr lvl="8" rtl="0">
              <a:spcBef>
                <a:spcPts val="0"/>
              </a:spcBef>
              <a:spcAft>
                <a:spcPts val="0"/>
              </a:spcAft>
              <a:buSzPts val="3000"/>
              <a:buFont typeface="El Messiri"/>
              <a:buNone/>
              <a:defRPr>
                <a:latin typeface="El Messiri"/>
                <a:ea typeface="El Messiri"/>
                <a:cs typeface="El Messiri"/>
                <a:sym typeface="El Messiri"/>
              </a:defRPr>
            </a:lvl9pPr>
          </a:lstStyle>
          <a:p>
            <a:r>
              <a:rPr lang="en-US"/>
              <a:t>Click to edit Master title style</a:t>
            </a:r>
            <a:endParaRPr/>
          </a:p>
        </p:txBody>
      </p:sp>
      <p:sp>
        <p:nvSpPr>
          <p:cNvPr id="223" name="Google Shape;223;p18"/>
          <p:cNvSpPr txBox="1">
            <a:spLocks noGrp="1"/>
          </p:cNvSpPr>
          <p:nvPr>
            <p:ph type="subTitle" idx="1"/>
          </p:nvPr>
        </p:nvSpPr>
        <p:spPr>
          <a:xfrm>
            <a:off x="1797367" y="1869711"/>
            <a:ext cx="7910000" cy="108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24" name="Google Shape;224;p18"/>
          <p:cNvSpPr txBox="1">
            <a:spLocks noGrp="1"/>
          </p:cNvSpPr>
          <p:nvPr>
            <p:ph type="subTitle" idx="2"/>
          </p:nvPr>
        </p:nvSpPr>
        <p:spPr>
          <a:xfrm>
            <a:off x="1797367" y="3464011"/>
            <a:ext cx="7910000" cy="108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25" name="Google Shape;225;p18"/>
          <p:cNvSpPr txBox="1">
            <a:spLocks noGrp="1"/>
          </p:cNvSpPr>
          <p:nvPr>
            <p:ph type="subTitle" idx="3"/>
          </p:nvPr>
        </p:nvSpPr>
        <p:spPr>
          <a:xfrm>
            <a:off x="1797367" y="5058311"/>
            <a:ext cx="7910000" cy="108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r>
              <a:rPr lang="en-US"/>
              <a:t>Click to edit Master subtitle style</a:t>
            </a:r>
            <a:endParaRPr/>
          </a:p>
        </p:txBody>
      </p:sp>
      <p:sp>
        <p:nvSpPr>
          <p:cNvPr id="226" name="Google Shape;226;p18"/>
          <p:cNvSpPr txBox="1">
            <a:spLocks noGrp="1"/>
          </p:cNvSpPr>
          <p:nvPr>
            <p:ph type="subTitle" idx="4"/>
          </p:nvPr>
        </p:nvSpPr>
        <p:spPr>
          <a:xfrm>
            <a:off x="1797367" y="1555311"/>
            <a:ext cx="7910000" cy="570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El Messiri"/>
              <a:buNone/>
              <a:defRPr sz="3200">
                <a:latin typeface="El Messiri"/>
                <a:ea typeface="El Messiri"/>
                <a:cs typeface="El Messiri"/>
                <a:sym typeface="El Messiri"/>
              </a:defRPr>
            </a:lvl1pPr>
            <a:lvl2pPr lvl="1" rtl="0">
              <a:lnSpc>
                <a:spcPct val="115000"/>
              </a:lnSpc>
              <a:spcBef>
                <a:spcPts val="0"/>
              </a:spcBef>
              <a:spcAft>
                <a:spcPts val="0"/>
              </a:spcAft>
              <a:buSzPts val="2600"/>
              <a:buFont typeface="El Messiri"/>
              <a:buNone/>
              <a:defRPr sz="3467">
                <a:latin typeface="El Messiri"/>
                <a:ea typeface="El Messiri"/>
                <a:cs typeface="El Messiri"/>
                <a:sym typeface="El Messiri"/>
              </a:defRPr>
            </a:lvl2pPr>
            <a:lvl3pPr lvl="2" rtl="0">
              <a:lnSpc>
                <a:spcPct val="115000"/>
              </a:lnSpc>
              <a:spcBef>
                <a:spcPts val="0"/>
              </a:spcBef>
              <a:spcAft>
                <a:spcPts val="0"/>
              </a:spcAft>
              <a:buSzPts val="2600"/>
              <a:buFont typeface="El Messiri"/>
              <a:buNone/>
              <a:defRPr sz="3467">
                <a:latin typeface="El Messiri"/>
                <a:ea typeface="El Messiri"/>
                <a:cs typeface="El Messiri"/>
                <a:sym typeface="El Messiri"/>
              </a:defRPr>
            </a:lvl3pPr>
            <a:lvl4pPr lvl="3" rtl="0">
              <a:lnSpc>
                <a:spcPct val="115000"/>
              </a:lnSpc>
              <a:spcBef>
                <a:spcPts val="0"/>
              </a:spcBef>
              <a:spcAft>
                <a:spcPts val="0"/>
              </a:spcAft>
              <a:buSzPts val="2600"/>
              <a:buFont typeface="El Messiri"/>
              <a:buNone/>
              <a:defRPr sz="3467">
                <a:latin typeface="El Messiri"/>
                <a:ea typeface="El Messiri"/>
                <a:cs typeface="El Messiri"/>
                <a:sym typeface="El Messiri"/>
              </a:defRPr>
            </a:lvl4pPr>
            <a:lvl5pPr lvl="4" rtl="0">
              <a:lnSpc>
                <a:spcPct val="115000"/>
              </a:lnSpc>
              <a:spcBef>
                <a:spcPts val="0"/>
              </a:spcBef>
              <a:spcAft>
                <a:spcPts val="0"/>
              </a:spcAft>
              <a:buSzPts val="2600"/>
              <a:buFont typeface="El Messiri"/>
              <a:buNone/>
              <a:defRPr sz="3467">
                <a:latin typeface="El Messiri"/>
                <a:ea typeface="El Messiri"/>
                <a:cs typeface="El Messiri"/>
                <a:sym typeface="El Messiri"/>
              </a:defRPr>
            </a:lvl5pPr>
            <a:lvl6pPr lvl="5" rtl="0">
              <a:lnSpc>
                <a:spcPct val="115000"/>
              </a:lnSpc>
              <a:spcBef>
                <a:spcPts val="0"/>
              </a:spcBef>
              <a:spcAft>
                <a:spcPts val="0"/>
              </a:spcAft>
              <a:buSzPts val="2600"/>
              <a:buFont typeface="El Messiri"/>
              <a:buNone/>
              <a:defRPr sz="3467">
                <a:latin typeface="El Messiri"/>
                <a:ea typeface="El Messiri"/>
                <a:cs typeface="El Messiri"/>
                <a:sym typeface="El Messiri"/>
              </a:defRPr>
            </a:lvl6pPr>
            <a:lvl7pPr lvl="6" rtl="0">
              <a:lnSpc>
                <a:spcPct val="115000"/>
              </a:lnSpc>
              <a:spcBef>
                <a:spcPts val="0"/>
              </a:spcBef>
              <a:spcAft>
                <a:spcPts val="0"/>
              </a:spcAft>
              <a:buSzPts val="2600"/>
              <a:buFont typeface="El Messiri"/>
              <a:buNone/>
              <a:defRPr sz="3467">
                <a:latin typeface="El Messiri"/>
                <a:ea typeface="El Messiri"/>
                <a:cs typeface="El Messiri"/>
                <a:sym typeface="El Messiri"/>
              </a:defRPr>
            </a:lvl7pPr>
            <a:lvl8pPr lvl="7" rtl="0">
              <a:lnSpc>
                <a:spcPct val="115000"/>
              </a:lnSpc>
              <a:spcBef>
                <a:spcPts val="0"/>
              </a:spcBef>
              <a:spcAft>
                <a:spcPts val="0"/>
              </a:spcAft>
              <a:buSzPts val="2600"/>
              <a:buFont typeface="El Messiri"/>
              <a:buNone/>
              <a:defRPr sz="3467">
                <a:latin typeface="El Messiri"/>
                <a:ea typeface="El Messiri"/>
                <a:cs typeface="El Messiri"/>
                <a:sym typeface="El Messiri"/>
              </a:defRPr>
            </a:lvl8pPr>
            <a:lvl9pPr lvl="8" rtl="0">
              <a:lnSpc>
                <a:spcPct val="115000"/>
              </a:lnSpc>
              <a:spcBef>
                <a:spcPts val="0"/>
              </a:spcBef>
              <a:spcAft>
                <a:spcPts val="0"/>
              </a:spcAft>
              <a:buSzPts val="2600"/>
              <a:buFont typeface="El Messiri"/>
              <a:buNone/>
              <a:defRPr sz="3467">
                <a:latin typeface="El Messiri"/>
                <a:ea typeface="El Messiri"/>
                <a:cs typeface="El Messiri"/>
                <a:sym typeface="El Messiri"/>
              </a:defRPr>
            </a:lvl9pPr>
          </a:lstStyle>
          <a:p>
            <a:r>
              <a:rPr lang="en-US"/>
              <a:t>Click to edit Master subtitle style</a:t>
            </a:r>
            <a:endParaRPr/>
          </a:p>
        </p:txBody>
      </p:sp>
      <p:sp>
        <p:nvSpPr>
          <p:cNvPr id="227" name="Google Shape;227;p18"/>
          <p:cNvSpPr txBox="1">
            <a:spLocks noGrp="1"/>
          </p:cNvSpPr>
          <p:nvPr>
            <p:ph type="subTitle" idx="5"/>
          </p:nvPr>
        </p:nvSpPr>
        <p:spPr>
          <a:xfrm>
            <a:off x="1797367" y="3150979"/>
            <a:ext cx="7910000" cy="570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El Messiri"/>
              <a:buNone/>
              <a:defRPr sz="3200">
                <a:latin typeface="El Messiri"/>
                <a:ea typeface="El Messiri"/>
                <a:cs typeface="El Messiri"/>
                <a:sym typeface="El Messiri"/>
              </a:defRPr>
            </a:lvl1pPr>
            <a:lvl2pPr lvl="1" rtl="0">
              <a:lnSpc>
                <a:spcPct val="115000"/>
              </a:lnSpc>
              <a:spcBef>
                <a:spcPts val="0"/>
              </a:spcBef>
              <a:spcAft>
                <a:spcPts val="0"/>
              </a:spcAft>
              <a:buSzPts val="2600"/>
              <a:buFont typeface="El Messiri"/>
              <a:buNone/>
              <a:defRPr sz="3467">
                <a:latin typeface="El Messiri"/>
                <a:ea typeface="El Messiri"/>
                <a:cs typeface="El Messiri"/>
                <a:sym typeface="El Messiri"/>
              </a:defRPr>
            </a:lvl2pPr>
            <a:lvl3pPr lvl="2" rtl="0">
              <a:lnSpc>
                <a:spcPct val="115000"/>
              </a:lnSpc>
              <a:spcBef>
                <a:spcPts val="0"/>
              </a:spcBef>
              <a:spcAft>
                <a:spcPts val="0"/>
              </a:spcAft>
              <a:buSzPts val="2600"/>
              <a:buFont typeface="El Messiri"/>
              <a:buNone/>
              <a:defRPr sz="3467">
                <a:latin typeface="El Messiri"/>
                <a:ea typeface="El Messiri"/>
                <a:cs typeface="El Messiri"/>
                <a:sym typeface="El Messiri"/>
              </a:defRPr>
            </a:lvl3pPr>
            <a:lvl4pPr lvl="3" rtl="0">
              <a:lnSpc>
                <a:spcPct val="115000"/>
              </a:lnSpc>
              <a:spcBef>
                <a:spcPts val="0"/>
              </a:spcBef>
              <a:spcAft>
                <a:spcPts val="0"/>
              </a:spcAft>
              <a:buSzPts val="2600"/>
              <a:buFont typeface="El Messiri"/>
              <a:buNone/>
              <a:defRPr sz="3467">
                <a:latin typeface="El Messiri"/>
                <a:ea typeface="El Messiri"/>
                <a:cs typeface="El Messiri"/>
                <a:sym typeface="El Messiri"/>
              </a:defRPr>
            </a:lvl4pPr>
            <a:lvl5pPr lvl="4" rtl="0">
              <a:lnSpc>
                <a:spcPct val="115000"/>
              </a:lnSpc>
              <a:spcBef>
                <a:spcPts val="0"/>
              </a:spcBef>
              <a:spcAft>
                <a:spcPts val="0"/>
              </a:spcAft>
              <a:buSzPts val="2600"/>
              <a:buFont typeface="El Messiri"/>
              <a:buNone/>
              <a:defRPr sz="3467">
                <a:latin typeface="El Messiri"/>
                <a:ea typeface="El Messiri"/>
                <a:cs typeface="El Messiri"/>
                <a:sym typeface="El Messiri"/>
              </a:defRPr>
            </a:lvl5pPr>
            <a:lvl6pPr lvl="5" rtl="0">
              <a:lnSpc>
                <a:spcPct val="115000"/>
              </a:lnSpc>
              <a:spcBef>
                <a:spcPts val="0"/>
              </a:spcBef>
              <a:spcAft>
                <a:spcPts val="0"/>
              </a:spcAft>
              <a:buSzPts val="2600"/>
              <a:buFont typeface="El Messiri"/>
              <a:buNone/>
              <a:defRPr sz="3467">
                <a:latin typeface="El Messiri"/>
                <a:ea typeface="El Messiri"/>
                <a:cs typeface="El Messiri"/>
                <a:sym typeface="El Messiri"/>
              </a:defRPr>
            </a:lvl6pPr>
            <a:lvl7pPr lvl="6" rtl="0">
              <a:lnSpc>
                <a:spcPct val="115000"/>
              </a:lnSpc>
              <a:spcBef>
                <a:spcPts val="0"/>
              </a:spcBef>
              <a:spcAft>
                <a:spcPts val="0"/>
              </a:spcAft>
              <a:buSzPts val="2600"/>
              <a:buFont typeface="El Messiri"/>
              <a:buNone/>
              <a:defRPr sz="3467">
                <a:latin typeface="El Messiri"/>
                <a:ea typeface="El Messiri"/>
                <a:cs typeface="El Messiri"/>
                <a:sym typeface="El Messiri"/>
              </a:defRPr>
            </a:lvl7pPr>
            <a:lvl8pPr lvl="7" rtl="0">
              <a:lnSpc>
                <a:spcPct val="115000"/>
              </a:lnSpc>
              <a:spcBef>
                <a:spcPts val="0"/>
              </a:spcBef>
              <a:spcAft>
                <a:spcPts val="0"/>
              </a:spcAft>
              <a:buSzPts val="2600"/>
              <a:buFont typeface="El Messiri"/>
              <a:buNone/>
              <a:defRPr sz="3467">
                <a:latin typeface="El Messiri"/>
                <a:ea typeface="El Messiri"/>
                <a:cs typeface="El Messiri"/>
                <a:sym typeface="El Messiri"/>
              </a:defRPr>
            </a:lvl8pPr>
            <a:lvl9pPr lvl="8" rtl="0">
              <a:lnSpc>
                <a:spcPct val="115000"/>
              </a:lnSpc>
              <a:spcBef>
                <a:spcPts val="0"/>
              </a:spcBef>
              <a:spcAft>
                <a:spcPts val="0"/>
              </a:spcAft>
              <a:buSzPts val="2600"/>
              <a:buFont typeface="El Messiri"/>
              <a:buNone/>
              <a:defRPr sz="3467">
                <a:latin typeface="El Messiri"/>
                <a:ea typeface="El Messiri"/>
                <a:cs typeface="El Messiri"/>
                <a:sym typeface="El Messiri"/>
              </a:defRPr>
            </a:lvl9pPr>
          </a:lstStyle>
          <a:p>
            <a:r>
              <a:rPr lang="en-US"/>
              <a:t>Click to edit Master subtitle style</a:t>
            </a:r>
            <a:endParaRPr/>
          </a:p>
        </p:txBody>
      </p:sp>
      <p:sp>
        <p:nvSpPr>
          <p:cNvPr id="228" name="Google Shape;228;p18"/>
          <p:cNvSpPr txBox="1">
            <a:spLocks noGrp="1"/>
          </p:cNvSpPr>
          <p:nvPr>
            <p:ph type="subTitle" idx="6"/>
          </p:nvPr>
        </p:nvSpPr>
        <p:spPr>
          <a:xfrm>
            <a:off x="1797367" y="4746647"/>
            <a:ext cx="7910000" cy="570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El Messiri"/>
              <a:buNone/>
              <a:defRPr sz="3200">
                <a:latin typeface="El Messiri"/>
                <a:ea typeface="El Messiri"/>
                <a:cs typeface="El Messiri"/>
                <a:sym typeface="El Messiri"/>
              </a:defRPr>
            </a:lvl1pPr>
            <a:lvl2pPr lvl="1" rtl="0">
              <a:lnSpc>
                <a:spcPct val="115000"/>
              </a:lnSpc>
              <a:spcBef>
                <a:spcPts val="0"/>
              </a:spcBef>
              <a:spcAft>
                <a:spcPts val="0"/>
              </a:spcAft>
              <a:buSzPts val="2600"/>
              <a:buFont typeface="El Messiri"/>
              <a:buNone/>
              <a:defRPr sz="3467">
                <a:latin typeface="El Messiri"/>
                <a:ea typeface="El Messiri"/>
                <a:cs typeface="El Messiri"/>
                <a:sym typeface="El Messiri"/>
              </a:defRPr>
            </a:lvl2pPr>
            <a:lvl3pPr lvl="2" rtl="0">
              <a:lnSpc>
                <a:spcPct val="115000"/>
              </a:lnSpc>
              <a:spcBef>
                <a:spcPts val="0"/>
              </a:spcBef>
              <a:spcAft>
                <a:spcPts val="0"/>
              </a:spcAft>
              <a:buSzPts val="2600"/>
              <a:buFont typeface="El Messiri"/>
              <a:buNone/>
              <a:defRPr sz="3467">
                <a:latin typeface="El Messiri"/>
                <a:ea typeface="El Messiri"/>
                <a:cs typeface="El Messiri"/>
                <a:sym typeface="El Messiri"/>
              </a:defRPr>
            </a:lvl3pPr>
            <a:lvl4pPr lvl="3" rtl="0">
              <a:lnSpc>
                <a:spcPct val="115000"/>
              </a:lnSpc>
              <a:spcBef>
                <a:spcPts val="0"/>
              </a:spcBef>
              <a:spcAft>
                <a:spcPts val="0"/>
              </a:spcAft>
              <a:buSzPts val="2600"/>
              <a:buFont typeface="El Messiri"/>
              <a:buNone/>
              <a:defRPr sz="3467">
                <a:latin typeface="El Messiri"/>
                <a:ea typeface="El Messiri"/>
                <a:cs typeface="El Messiri"/>
                <a:sym typeface="El Messiri"/>
              </a:defRPr>
            </a:lvl4pPr>
            <a:lvl5pPr lvl="4" rtl="0">
              <a:lnSpc>
                <a:spcPct val="115000"/>
              </a:lnSpc>
              <a:spcBef>
                <a:spcPts val="0"/>
              </a:spcBef>
              <a:spcAft>
                <a:spcPts val="0"/>
              </a:spcAft>
              <a:buSzPts val="2600"/>
              <a:buFont typeface="El Messiri"/>
              <a:buNone/>
              <a:defRPr sz="3467">
                <a:latin typeface="El Messiri"/>
                <a:ea typeface="El Messiri"/>
                <a:cs typeface="El Messiri"/>
                <a:sym typeface="El Messiri"/>
              </a:defRPr>
            </a:lvl5pPr>
            <a:lvl6pPr lvl="5" rtl="0">
              <a:lnSpc>
                <a:spcPct val="115000"/>
              </a:lnSpc>
              <a:spcBef>
                <a:spcPts val="0"/>
              </a:spcBef>
              <a:spcAft>
                <a:spcPts val="0"/>
              </a:spcAft>
              <a:buSzPts val="2600"/>
              <a:buFont typeface="El Messiri"/>
              <a:buNone/>
              <a:defRPr sz="3467">
                <a:latin typeface="El Messiri"/>
                <a:ea typeface="El Messiri"/>
                <a:cs typeface="El Messiri"/>
                <a:sym typeface="El Messiri"/>
              </a:defRPr>
            </a:lvl6pPr>
            <a:lvl7pPr lvl="6" rtl="0">
              <a:lnSpc>
                <a:spcPct val="115000"/>
              </a:lnSpc>
              <a:spcBef>
                <a:spcPts val="0"/>
              </a:spcBef>
              <a:spcAft>
                <a:spcPts val="0"/>
              </a:spcAft>
              <a:buSzPts val="2600"/>
              <a:buFont typeface="El Messiri"/>
              <a:buNone/>
              <a:defRPr sz="3467">
                <a:latin typeface="El Messiri"/>
                <a:ea typeface="El Messiri"/>
                <a:cs typeface="El Messiri"/>
                <a:sym typeface="El Messiri"/>
              </a:defRPr>
            </a:lvl7pPr>
            <a:lvl8pPr lvl="7" rtl="0">
              <a:lnSpc>
                <a:spcPct val="115000"/>
              </a:lnSpc>
              <a:spcBef>
                <a:spcPts val="0"/>
              </a:spcBef>
              <a:spcAft>
                <a:spcPts val="0"/>
              </a:spcAft>
              <a:buSzPts val="2600"/>
              <a:buFont typeface="El Messiri"/>
              <a:buNone/>
              <a:defRPr sz="3467">
                <a:latin typeface="El Messiri"/>
                <a:ea typeface="El Messiri"/>
                <a:cs typeface="El Messiri"/>
                <a:sym typeface="El Messiri"/>
              </a:defRPr>
            </a:lvl8pPr>
            <a:lvl9pPr lvl="8" rtl="0">
              <a:lnSpc>
                <a:spcPct val="115000"/>
              </a:lnSpc>
              <a:spcBef>
                <a:spcPts val="0"/>
              </a:spcBef>
              <a:spcAft>
                <a:spcPts val="0"/>
              </a:spcAft>
              <a:buSzPts val="2600"/>
              <a:buFont typeface="El Messiri"/>
              <a:buNone/>
              <a:defRPr sz="3467">
                <a:latin typeface="El Messiri"/>
                <a:ea typeface="El Messiri"/>
                <a:cs typeface="El Messiri"/>
                <a:sym typeface="El Messiri"/>
              </a:defRPr>
            </a:lvl9pPr>
          </a:lstStyle>
          <a:p>
            <a:r>
              <a:rPr lang="en-US"/>
              <a:t>Click to edit Master subtitle style</a:t>
            </a:r>
            <a:endParaRPr/>
          </a:p>
        </p:txBody>
      </p:sp>
      <p:pic>
        <p:nvPicPr>
          <p:cNvPr id="229" name="Google Shape;229;p18"/>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grpSp>
        <p:nvGrpSpPr>
          <p:cNvPr id="230" name="Google Shape;230;p18"/>
          <p:cNvGrpSpPr/>
          <p:nvPr/>
        </p:nvGrpSpPr>
        <p:grpSpPr>
          <a:xfrm rot="-5400000" flipH="1">
            <a:off x="-5604486" y="220909"/>
            <a:ext cx="6344284" cy="6416185"/>
            <a:chOff x="581525" y="-6783700"/>
            <a:chExt cx="7980900" cy="8071350"/>
          </a:xfrm>
        </p:grpSpPr>
        <p:sp>
          <p:nvSpPr>
            <p:cNvPr id="231" name="Google Shape;231;p18"/>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El Messiri"/>
                <a:ea typeface="El Messiri"/>
                <a:cs typeface="El Messiri"/>
                <a:sym typeface="El Messiri"/>
              </a:endParaRPr>
            </a:p>
          </p:txBody>
        </p:sp>
        <p:sp>
          <p:nvSpPr>
            <p:cNvPr id="232" name="Google Shape;232;p18"/>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El Messiri"/>
                <a:ea typeface="El Messiri"/>
                <a:cs typeface="El Messiri"/>
                <a:sym typeface="El Messiri"/>
              </a:endParaRPr>
            </a:p>
          </p:txBody>
        </p:sp>
      </p:grpSp>
    </p:spTree>
    <p:extLst>
      <p:ext uri="{BB962C8B-B14F-4D97-AF65-F5344CB8AC3E}">
        <p14:creationId xmlns:p14="http://schemas.microsoft.com/office/powerpoint/2010/main" val="1414670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3"/>
        <p:cNvGrpSpPr/>
        <p:nvPr/>
      </p:nvGrpSpPr>
      <p:grpSpPr>
        <a:xfrm>
          <a:off x="0" y="0"/>
          <a:ext cx="0" cy="0"/>
          <a:chOff x="0" y="0"/>
          <a:chExt cx="0" cy="0"/>
        </a:xfrm>
      </p:grpSpPr>
      <p:sp>
        <p:nvSpPr>
          <p:cNvPr id="234" name="Google Shape;234;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5" name="Google Shape;235;p19"/>
          <p:cNvSpPr txBox="1">
            <a:spLocks noGrp="1"/>
          </p:cNvSpPr>
          <p:nvPr>
            <p:ph type="subTitle" idx="1"/>
          </p:nvPr>
        </p:nvSpPr>
        <p:spPr>
          <a:xfrm>
            <a:off x="2068061" y="2377433"/>
            <a:ext cx="3371200" cy="121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36" name="Google Shape;236;p19"/>
          <p:cNvSpPr txBox="1">
            <a:spLocks noGrp="1"/>
          </p:cNvSpPr>
          <p:nvPr>
            <p:ph type="subTitle" idx="2"/>
          </p:nvPr>
        </p:nvSpPr>
        <p:spPr>
          <a:xfrm>
            <a:off x="6752739" y="2377433"/>
            <a:ext cx="3371200" cy="121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37" name="Google Shape;237;p19"/>
          <p:cNvSpPr txBox="1">
            <a:spLocks noGrp="1"/>
          </p:cNvSpPr>
          <p:nvPr>
            <p:ph type="subTitle" idx="3"/>
          </p:nvPr>
        </p:nvSpPr>
        <p:spPr>
          <a:xfrm>
            <a:off x="2068061" y="4489433"/>
            <a:ext cx="3371200" cy="121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38" name="Google Shape;238;p19"/>
          <p:cNvSpPr txBox="1">
            <a:spLocks noGrp="1"/>
          </p:cNvSpPr>
          <p:nvPr>
            <p:ph type="subTitle" idx="4"/>
          </p:nvPr>
        </p:nvSpPr>
        <p:spPr>
          <a:xfrm>
            <a:off x="6752739" y="4489433"/>
            <a:ext cx="3371200" cy="121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39" name="Google Shape;239;p19"/>
          <p:cNvSpPr txBox="1">
            <a:spLocks noGrp="1"/>
          </p:cNvSpPr>
          <p:nvPr>
            <p:ph type="subTitle" idx="5"/>
          </p:nvPr>
        </p:nvSpPr>
        <p:spPr>
          <a:xfrm>
            <a:off x="2068061" y="1882167"/>
            <a:ext cx="3371200" cy="6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240" name="Google Shape;240;p19"/>
          <p:cNvSpPr txBox="1">
            <a:spLocks noGrp="1"/>
          </p:cNvSpPr>
          <p:nvPr>
            <p:ph type="subTitle" idx="6"/>
          </p:nvPr>
        </p:nvSpPr>
        <p:spPr>
          <a:xfrm>
            <a:off x="6752732" y="1882167"/>
            <a:ext cx="3371200" cy="6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241" name="Google Shape;241;p19"/>
          <p:cNvSpPr txBox="1">
            <a:spLocks noGrp="1"/>
          </p:cNvSpPr>
          <p:nvPr>
            <p:ph type="subTitle" idx="7"/>
          </p:nvPr>
        </p:nvSpPr>
        <p:spPr>
          <a:xfrm>
            <a:off x="2068061" y="3994233"/>
            <a:ext cx="3371200" cy="6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sp>
        <p:nvSpPr>
          <p:cNvPr id="242" name="Google Shape;242;p19"/>
          <p:cNvSpPr txBox="1">
            <a:spLocks noGrp="1"/>
          </p:cNvSpPr>
          <p:nvPr>
            <p:ph type="subTitle" idx="8"/>
          </p:nvPr>
        </p:nvSpPr>
        <p:spPr>
          <a:xfrm>
            <a:off x="6752732" y="3994233"/>
            <a:ext cx="3371200" cy="663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Antic Didone"/>
              <a:buNone/>
              <a:defRPr sz="3200">
                <a:latin typeface="El Messiri"/>
                <a:ea typeface="El Messiri"/>
                <a:cs typeface="El Messiri"/>
                <a:sym typeface="El Messiri"/>
              </a:defRPr>
            </a:lvl1pPr>
            <a:lvl2pPr lvl="1"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2pPr>
            <a:lvl3pPr lvl="2"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3pPr>
            <a:lvl4pPr lvl="3"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4pPr>
            <a:lvl5pPr lvl="4"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5pPr>
            <a:lvl6pPr lvl="5"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6pPr>
            <a:lvl7pPr lvl="6"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7pPr>
            <a:lvl8pPr lvl="7"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8pPr>
            <a:lvl9pPr lvl="8" algn="ctr" rtl="0">
              <a:lnSpc>
                <a:spcPct val="115000"/>
              </a:lnSpc>
              <a:spcBef>
                <a:spcPts val="0"/>
              </a:spcBef>
              <a:spcAft>
                <a:spcPts val="0"/>
              </a:spcAft>
              <a:buSzPts val="2400"/>
              <a:buFont typeface="Antic Didone"/>
              <a:buNone/>
              <a:defRPr sz="3200">
                <a:latin typeface="Antic Didone"/>
                <a:ea typeface="Antic Didone"/>
                <a:cs typeface="Antic Didone"/>
                <a:sym typeface="Antic Didone"/>
              </a:defRPr>
            </a:lvl9pPr>
          </a:lstStyle>
          <a:p>
            <a:r>
              <a:rPr lang="en-US"/>
              <a:t>Click to edit Master subtitle style</a:t>
            </a:r>
            <a:endParaRPr/>
          </a:p>
        </p:txBody>
      </p:sp>
      <p:pic>
        <p:nvPicPr>
          <p:cNvPr id="243" name="Google Shape;243;p19"/>
          <p:cNvPicPr preferRelativeResize="0"/>
          <p:nvPr/>
        </p:nvPicPr>
        <p:blipFill rotWithShape="1">
          <a:blip r:embed="rId2">
            <a:alphaModFix amt="51000"/>
          </a:blip>
          <a:srcRect b="22444"/>
          <a:stretch/>
        </p:blipFill>
        <p:spPr>
          <a:xfrm rot="5400000" flipH="1">
            <a:off x="-2097845" y="2097851"/>
            <a:ext cx="6884500" cy="2688800"/>
          </a:xfrm>
          <a:prstGeom prst="rect">
            <a:avLst/>
          </a:prstGeom>
          <a:noFill/>
          <a:ln>
            <a:noFill/>
          </a:ln>
        </p:spPr>
      </p:pic>
      <p:grpSp>
        <p:nvGrpSpPr>
          <p:cNvPr id="244" name="Google Shape;244;p19"/>
          <p:cNvGrpSpPr/>
          <p:nvPr/>
        </p:nvGrpSpPr>
        <p:grpSpPr>
          <a:xfrm rot="10800000" flipH="1">
            <a:off x="2923859" y="5843076"/>
            <a:ext cx="6344284" cy="6416185"/>
            <a:chOff x="581525" y="-6783700"/>
            <a:chExt cx="7980900" cy="8071350"/>
          </a:xfrm>
        </p:grpSpPr>
        <p:sp>
          <p:nvSpPr>
            <p:cNvPr id="245" name="Google Shape;245;p19"/>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246" name="Google Shape;246;p19"/>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38090770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4066251" y="991833"/>
            <a:ext cx="5930800" cy="14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49" name="Google Shape;249;p20"/>
          <p:cNvSpPr txBox="1">
            <a:spLocks noGrp="1"/>
          </p:cNvSpPr>
          <p:nvPr>
            <p:ph type="subTitle" idx="1"/>
          </p:nvPr>
        </p:nvSpPr>
        <p:spPr>
          <a:xfrm>
            <a:off x="4065933" y="2403465"/>
            <a:ext cx="5930800" cy="180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2133"/>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pic>
        <p:nvPicPr>
          <p:cNvPr id="250" name="Google Shape;250;p20"/>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sp>
        <p:nvSpPr>
          <p:cNvPr id="251" name="Google Shape;251;p20"/>
          <p:cNvSpPr txBox="1"/>
          <p:nvPr/>
        </p:nvSpPr>
        <p:spPr>
          <a:xfrm>
            <a:off x="4099333" y="4013733"/>
            <a:ext cx="5864000" cy="7416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400"/>
              </a:spcBef>
              <a:spcAft>
                <a:spcPts val="0"/>
              </a:spcAft>
              <a:buNone/>
            </a:pPr>
            <a:r>
              <a:rPr lang="en" sz="1333">
                <a:solidFill>
                  <a:schemeClr val="dk1"/>
                </a:solidFill>
                <a:latin typeface="Albert Sans"/>
                <a:ea typeface="Albert Sans"/>
                <a:cs typeface="Albert Sans"/>
                <a:sym typeface="Albert Sans"/>
              </a:rPr>
              <a:t>CREDITS: This presentation template was created by </a:t>
            </a:r>
            <a:r>
              <a:rPr lang="en" sz="1333"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333" b="1">
                <a:solidFill>
                  <a:schemeClr val="dk1"/>
                </a:solidFill>
                <a:latin typeface="Albert Sans"/>
                <a:ea typeface="Albert Sans"/>
                <a:cs typeface="Albert Sans"/>
                <a:sym typeface="Albert Sans"/>
              </a:rPr>
              <a:t>,</a:t>
            </a:r>
            <a:r>
              <a:rPr lang="en" sz="1333">
                <a:solidFill>
                  <a:schemeClr val="dk1"/>
                </a:solidFill>
                <a:latin typeface="Albert Sans"/>
                <a:ea typeface="Albert Sans"/>
                <a:cs typeface="Albert Sans"/>
                <a:sym typeface="Albert Sans"/>
              </a:rPr>
              <a:t> and includes icons by</a:t>
            </a:r>
            <a:r>
              <a:rPr lang="en" sz="1333" b="1">
                <a:solidFill>
                  <a:schemeClr val="dk1"/>
                </a:solidFill>
                <a:latin typeface="Albert Sans"/>
                <a:ea typeface="Albert Sans"/>
                <a:cs typeface="Albert Sans"/>
                <a:sym typeface="Albert Sans"/>
              </a:rPr>
              <a:t> </a:t>
            </a:r>
            <a:r>
              <a:rPr lang="en" sz="1333"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333" b="1">
                <a:solidFill>
                  <a:schemeClr val="dk1"/>
                </a:solidFill>
                <a:latin typeface="Albert Sans"/>
                <a:ea typeface="Albert Sans"/>
                <a:cs typeface="Albert Sans"/>
                <a:sym typeface="Albert Sans"/>
              </a:rPr>
              <a:t>,</a:t>
            </a:r>
            <a:r>
              <a:rPr lang="en" sz="1333">
                <a:solidFill>
                  <a:schemeClr val="dk1"/>
                </a:solidFill>
                <a:latin typeface="Albert Sans"/>
                <a:ea typeface="Albert Sans"/>
                <a:cs typeface="Albert Sans"/>
                <a:sym typeface="Albert Sans"/>
              </a:rPr>
              <a:t> and infographics &amp; images by </a:t>
            </a:r>
            <a:r>
              <a:rPr lang="en" sz="1333"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333" b="1" u="sng">
                <a:solidFill>
                  <a:schemeClr val="dk1"/>
                </a:solidFill>
                <a:latin typeface="Albert Sans"/>
                <a:ea typeface="Albert Sans"/>
                <a:cs typeface="Albert Sans"/>
                <a:sym typeface="Albert Sans"/>
              </a:rPr>
              <a:t> </a:t>
            </a:r>
            <a:endParaRPr sz="1333" b="1" u="sng">
              <a:solidFill>
                <a:schemeClr val="dk1"/>
              </a:solidFill>
              <a:latin typeface="Albert Sans"/>
              <a:ea typeface="Albert Sans"/>
              <a:cs typeface="Albert Sans"/>
              <a:sym typeface="Albert Sans"/>
            </a:endParaRPr>
          </a:p>
        </p:txBody>
      </p:sp>
      <p:grpSp>
        <p:nvGrpSpPr>
          <p:cNvPr id="252" name="Google Shape;252;p20"/>
          <p:cNvGrpSpPr/>
          <p:nvPr/>
        </p:nvGrpSpPr>
        <p:grpSpPr>
          <a:xfrm rot="5400000">
            <a:off x="9453118" y="1462564"/>
            <a:ext cx="3575829" cy="357033"/>
            <a:chOff x="5327850" y="3750897"/>
            <a:chExt cx="2681872" cy="267775"/>
          </a:xfrm>
        </p:grpSpPr>
        <p:cxnSp>
          <p:nvCxnSpPr>
            <p:cNvPr id="253" name="Google Shape;253;p20"/>
            <p:cNvCxnSpPr/>
            <p:nvPr/>
          </p:nvCxnSpPr>
          <p:spPr>
            <a:xfrm rot="10800000">
              <a:off x="5327850" y="3885850"/>
              <a:ext cx="2486700" cy="0"/>
            </a:xfrm>
            <a:prstGeom prst="straightConnector1">
              <a:avLst/>
            </a:prstGeom>
            <a:noFill/>
            <a:ln w="9525" cap="flat" cmpd="sng">
              <a:solidFill>
                <a:schemeClr val="dk1"/>
              </a:solidFill>
              <a:prstDash val="solid"/>
              <a:round/>
              <a:headEnd type="none" w="med" len="med"/>
              <a:tailEnd type="none" w="med" len="med"/>
            </a:ln>
          </p:spPr>
        </p:cxnSp>
        <p:grpSp>
          <p:nvGrpSpPr>
            <p:cNvPr id="254" name="Google Shape;254;p20"/>
            <p:cNvGrpSpPr/>
            <p:nvPr/>
          </p:nvGrpSpPr>
          <p:grpSpPr>
            <a:xfrm>
              <a:off x="7741922" y="3750897"/>
              <a:ext cx="267800" cy="267775"/>
              <a:chOff x="7741922" y="3692572"/>
              <a:chExt cx="267800" cy="267775"/>
            </a:xfrm>
          </p:grpSpPr>
          <p:sp>
            <p:nvSpPr>
              <p:cNvPr id="255" name="Google Shape;255;p20"/>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56" name="Google Shape;256;p20"/>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grpSp>
        <p:nvGrpSpPr>
          <p:cNvPr id="257" name="Google Shape;257;p20"/>
          <p:cNvGrpSpPr/>
          <p:nvPr/>
        </p:nvGrpSpPr>
        <p:grpSpPr>
          <a:xfrm>
            <a:off x="10717865" y="5447179"/>
            <a:ext cx="1046331" cy="1046331"/>
            <a:chOff x="1542992" y="3923987"/>
            <a:chExt cx="498791" cy="498791"/>
          </a:xfrm>
        </p:grpSpPr>
        <p:grpSp>
          <p:nvGrpSpPr>
            <p:cNvPr id="258" name="Google Shape;258;p20"/>
            <p:cNvGrpSpPr/>
            <p:nvPr/>
          </p:nvGrpSpPr>
          <p:grpSpPr>
            <a:xfrm>
              <a:off x="1542992" y="3923987"/>
              <a:ext cx="498791" cy="498791"/>
              <a:chOff x="1370025" y="3750912"/>
              <a:chExt cx="844550" cy="844550"/>
            </a:xfrm>
          </p:grpSpPr>
          <p:sp>
            <p:nvSpPr>
              <p:cNvPr id="259" name="Google Shape;259;p20"/>
              <p:cNvSpPr/>
              <p:nvPr/>
            </p:nvSpPr>
            <p:spPr>
              <a:xfrm>
                <a:off x="1716100" y="3752500"/>
                <a:ext cx="39687" cy="179387"/>
              </a:xfrm>
              <a:custGeom>
                <a:avLst/>
                <a:gdLst/>
                <a:ahLst/>
                <a:cxnLst/>
                <a:rect l="l" t="t" r="r" b="b"/>
                <a:pathLst>
                  <a:path w="109" h="498" extrusionOk="0">
                    <a:moveTo>
                      <a:pt x="26" y="5"/>
                    </a:moveTo>
                    <a:cubicBezTo>
                      <a:pt x="0" y="10"/>
                      <a:pt x="108" y="497"/>
                      <a:pt x="108" y="497"/>
                    </a:cubicBezTo>
                    <a:cubicBezTo>
                      <a:pt x="108" y="497"/>
                      <a:pt x="52" y="0"/>
                      <a:pt x="26" y="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0" name="Google Shape;260;p20"/>
              <p:cNvSpPr/>
              <p:nvPr/>
            </p:nvSpPr>
            <p:spPr>
              <a:xfrm>
                <a:off x="1622437" y="3777900"/>
                <a:ext cx="77787" cy="169862"/>
              </a:xfrm>
              <a:custGeom>
                <a:avLst/>
                <a:gdLst/>
                <a:ahLst/>
                <a:cxnLst/>
                <a:rect l="l" t="t" r="r" b="b"/>
                <a:pathLst>
                  <a:path w="218" h="472" extrusionOk="0">
                    <a:moveTo>
                      <a:pt x="24" y="11"/>
                    </a:moveTo>
                    <a:cubicBezTo>
                      <a:pt x="0" y="22"/>
                      <a:pt x="217" y="471"/>
                      <a:pt x="217" y="471"/>
                    </a:cubicBezTo>
                    <a:cubicBezTo>
                      <a:pt x="217" y="471"/>
                      <a:pt x="47" y="0"/>
                      <a:pt x="24" y="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1" name="Google Shape;261;p20"/>
              <p:cNvSpPr/>
              <p:nvPr/>
            </p:nvSpPr>
            <p:spPr>
              <a:xfrm>
                <a:off x="1538300" y="3822350"/>
                <a:ext cx="112712" cy="150812"/>
              </a:xfrm>
              <a:custGeom>
                <a:avLst/>
                <a:gdLst/>
                <a:ahLst/>
                <a:cxnLst/>
                <a:rect l="l" t="t" r="r" b="b"/>
                <a:pathLst>
                  <a:path w="315" h="421" extrusionOk="0">
                    <a:moveTo>
                      <a:pt x="21" y="17"/>
                    </a:moveTo>
                    <a:cubicBezTo>
                      <a:pt x="0" y="33"/>
                      <a:pt x="314" y="420"/>
                      <a:pt x="314" y="420"/>
                    </a:cubicBezTo>
                    <a:cubicBezTo>
                      <a:pt x="314" y="420"/>
                      <a:pt x="42" y="0"/>
                      <a:pt x="21" y="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2" name="Google Shape;262;p20"/>
              <p:cNvSpPr/>
              <p:nvPr/>
            </p:nvSpPr>
            <p:spPr>
              <a:xfrm>
                <a:off x="1466862" y="3887437"/>
                <a:ext cx="142875" cy="123825"/>
              </a:xfrm>
              <a:custGeom>
                <a:avLst/>
                <a:gdLst/>
                <a:ahLst/>
                <a:cxnLst/>
                <a:rect l="l" t="t" r="r" b="b"/>
                <a:pathLst>
                  <a:path w="396" h="346" extrusionOk="0">
                    <a:moveTo>
                      <a:pt x="395" y="345"/>
                    </a:moveTo>
                    <a:cubicBezTo>
                      <a:pt x="395" y="345"/>
                      <a:pt x="33" y="0"/>
                      <a:pt x="17" y="20"/>
                    </a:cubicBezTo>
                    <a:cubicBezTo>
                      <a:pt x="0" y="41"/>
                      <a:pt x="395" y="345"/>
                      <a:pt x="395" y="3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3" name="Google Shape;263;p20"/>
              <p:cNvSpPr/>
              <p:nvPr/>
            </p:nvSpPr>
            <p:spPr>
              <a:xfrm>
                <a:off x="1414475" y="3966812"/>
                <a:ext cx="163512" cy="92075"/>
              </a:xfrm>
              <a:custGeom>
                <a:avLst/>
                <a:gdLst/>
                <a:ahLst/>
                <a:cxnLst/>
                <a:rect l="l" t="t" r="r" b="b"/>
                <a:pathLst>
                  <a:path w="455" h="255" extrusionOk="0">
                    <a:moveTo>
                      <a:pt x="454" y="254"/>
                    </a:moveTo>
                    <a:cubicBezTo>
                      <a:pt x="454" y="254"/>
                      <a:pt x="22" y="0"/>
                      <a:pt x="11" y="24"/>
                    </a:cubicBezTo>
                    <a:cubicBezTo>
                      <a:pt x="0" y="48"/>
                      <a:pt x="454" y="254"/>
                      <a:pt x="454" y="25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4" name="Google Shape;264;p20"/>
              <p:cNvSpPr/>
              <p:nvPr/>
            </p:nvSpPr>
            <p:spPr>
              <a:xfrm>
                <a:off x="1381137" y="4057300"/>
                <a:ext cx="176213" cy="53975"/>
              </a:xfrm>
              <a:custGeom>
                <a:avLst/>
                <a:gdLst/>
                <a:ahLst/>
                <a:cxnLst/>
                <a:rect l="l" t="t" r="r" b="b"/>
                <a:pathLst>
                  <a:path w="491" h="148" extrusionOk="0">
                    <a:moveTo>
                      <a:pt x="490" y="147"/>
                    </a:moveTo>
                    <a:cubicBezTo>
                      <a:pt x="490" y="147"/>
                      <a:pt x="11" y="0"/>
                      <a:pt x="6" y="25"/>
                    </a:cubicBezTo>
                    <a:cubicBezTo>
                      <a:pt x="0" y="51"/>
                      <a:pt x="490" y="147"/>
                      <a:pt x="490" y="14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5" name="Google Shape;265;p20"/>
              <p:cNvSpPr/>
              <p:nvPr/>
            </p:nvSpPr>
            <p:spPr>
              <a:xfrm>
                <a:off x="1370025" y="4152550"/>
                <a:ext cx="179387" cy="19050"/>
              </a:xfrm>
              <a:custGeom>
                <a:avLst/>
                <a:gdLst/>
                <a:ahLst/>
                <a:cxnLst/>
                <a:rect l="l" t="t" r="r" b="b"/>
                <a:pathLst>
                  <a:path w="499" h="54" extrusionOk="0">
                    <a:moveTo>
                      <a:pt x="498" y="34"/>
                    </a:moveTo>
                    <a:cubicBezTo>
                      <a:pt x="498" y="34"/>
                      <a:pt x="0" y="0"/>
                      <a:pt x="0" y="27"/>
                    </a:cubicBezTo>
                    <a:cubicBezTo>
                      <a:pt x="0" y="53"/>
                      <a:pt x="498" y="34"/>
                      <a:pt x="498" y="3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6" name="Google Shape;266;p20"/>
              <p:cNvSpPr/>
              <p:nvPr/>
            </p:nvSpPr>
            <p:spPr>
              <a:xfrm>
                <a:off x="1376375" y="4220812"/>
                <a:ext cx="177800" cy="47625"/>
              </a:xfrm>
              <a:custGeom>
                <a:avLst/>
                <a:gdLst/>
                <a:ahLst/>
                <a:cxnLst/>
                <a:rect l="l" t="t" r="r" b="b"/>
                <a:pathLst>
                  <a:path w="494" h="134" extrusionOk="0">
                    <a:moveTo>
                      <a:pt x="6" y="108"/>
                    </a:moveTo>
                    <a:cubicBezTo>
                      <a:pt x="12" y="133"/>
                      <a:pt x="493" y="0"/>
                      <a:pt x="493" y="0"/>
                    </a:cubicBezTo>
                    <a:cubicBezTo>
                      <a:pt x="493" y="0"/>
                      <a:pt x="0" y="83"/>
                      <a:pt x="6" y="10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7" name="Google Shape;267;p20"/>
              <p:cNvSpPr/>
              <p:nvPr/>
            </p:nvSpPr>
            <p:spPr>
              <a:xfrm>
                <a:off x="1404950" y="4274787"/>
                <a:ext cx="166687" cy="87312"/>
              </a:xfrm>
              <a:custGeom>
                <a:avLst/>
                <a:gdLst/>
                <a:ahLst/>
                <a:cxnLst/>
                <a:rect l="l" t="t" r="r" b="b"/>
                <a:pathLst>
                  <a:path w="462" h="242" extrusionOk="0">
                    <a:moveTo>
                      <a:pt x="12" y="217"/>
                    </a:moveTo>
                    <a:cubicBezTo>
                      <a:pt x="24" y="241"/>
                      <a:pt x="461" y="0"/>
                      <a:pt x="461" y="0"/>
                    </a:cubicBezTo>
                    <a:cubicBezTo>
                      <a:pt x="461" y="0"/>
                      <a:pt x="0" y="194"/>
                      <a:pt x="12" y="2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8" name="Google Shape;268;p20"/>
              <p:cNvSpPr/>
              <p:nvPr/>
            </p:nvSpPr>
            <p:spPr>
              <a:xfrm>
                <a:off x="1455750" y="4322412"/>
                <a:ext cx="146050" cy="120650"/>
              </a:xfrm>
              <a:custGeom>
                <a:avLst/>
                <a:gdLst/>
                <a:ahLst/>
                <a:cxnLst/>
                <a:rect l="l" t="t" r="r" b="b"/>
                <a:pathLst>
                  <a:path w="405" h="336" extrusionOk="0">
                    <a:moveTo>
                      <a:pt x="17" y="315"/>
                    </a:moveTo>
                    <a:cubicBezTo>
                      <a:pt x="34" y="335"/>
                      <a:pt x="404" y="0"/>
                      <a:pt x="404" y="0"/>
                    </a:cubicBezTo>
                    <a:cubicBezTo>
                      <a:pt x="404" y="0"/>
                      <a:pt x="0" y="295"/>
                      <a:pt x="17" y="3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69" name="Google Shape;269;p20"/>
              <p:cNvSpPr/>
              <p:nvPr/>
            </p:nvSpPr>
            <p:spPr>
              <a:xfrm>
                <a:off x="1524012" y="4362100"/>
                <a:ext cx="117475" cy="147637"/>
              </a:xfrm>
              <a:custGeom>
                <a:avLst/>
                <a:gdLst/>
                <a:ahLst/>
                <a:cxnLst/>
                <a:rect l="l" t="t" r="r" b="b"/>
                <a:pathLst>
                  <a:path w="327" h="411" extrusionOk="0">
                    <a:moveTo>
                      <a:pt x="21" y="395"/>
                    </a:moveTo>
                    <a:cubicBezTo>
                      <a:pt x="42" y="410"/>
                      <a:pt x="326" y="0"/>
                      <a:pt x="326" y="0"/>
                    </a:cubicBezTo>
                    <a:cubicBezTo>
                      <a:pt x="326" y="0"/>
                      <a:pt x="0" y="380"/>
                      <a:pt x="21" y="39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0" name="Google Shape;270;p20"/>
              <p:cNvSpPr/>
              <p:nvPr/>
            </p:nvSpPr>
            <p:spPr>
              <a:xfrm>
                <a:off x="1604975" y="4392262"/>
                <a:ext cx="84137" cy="168275"/>
              </a:xfrm>
              <a:custGeom>
                <a:avLst/>
                <a:gdLst/>
                <a:ahLst/>
                <a:cxnLst/>
                <a:rect l="l" t="t" r="r" b="b"/>
                <a:pathLst>
                  <a:path w="232" h="466" extrusionOk="0">
                    <a:moveTo>
                      <a:pt x="25" y="455"/>
                    </a:moveTo>
                    <a:cubicBezTo>
                      <a:pt x="49" y="465"/>
                      <a:pt x="231" y="0"/>
                      <a:pt x="231" y="0"/>
                    </a:cubicBezTo>
                    <a:cubicBezTo>
                      <a:pt x="231" y="0"/>
                      <a:pt x="0" y="445"/>
                      <a:pt x="25" y="4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1" name="Google Shape;271;p20"/>
              <p:cNvSpPr/>
              <p:nvPr/>
            </p:nvSpPr>
            <p:spPr>
              <a:xfrm>
                <a:off x="1698637" y="4409725"/>
                <a:ext cx="44450" cy="177800"/>
              </a:xfrm>
              <a:custGeom>
                <a:avLst/>
                <a:gdLst/>
                <a:ahLst/>
                <a:cxnLst/>
                <a:rect l="l" t="t" r="r" b="b"/>
                <a:pathLst>
                  <a:path w="123" h="495" extrusionOk="0">
                    <a:moveTo>
                      <a:pt x="26" y="490"/>
                    </a:moveTo>
                    <a:cubicBezTo>
                      <a:pt x="52" y="494"/>
                      <a:pt x="122" y="0"/>
                      <a:pt x="122" y="0"/>
                    </a:cubicBezTo>
                    <a:cubicBezTo>
                      <a:pt x="122" y="0"/>
                      <a:pt x="0" y="485"/>
                      <a:pt x="26" y="49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2" name="Google Shape;272;p20"/>
              <p:cNvSpPr/>
              <p:nvPr/>
            </p:nvSpPr>
            <p:spPr>
              <a:xfrm>
                <a:off x="1795475" y="4414487"/>
                <a:ext cx="19050" cy="180975"/>
              </a:xfrm>
              <a:custGeom>
                <a:avLst/>
                <a:gdLst/>
                <a:ahLst/>
                <a:cxnLst/>
                <a:rect l="l" t="t" r="r" b="b"/>
                <a:pathLst>
                  <a:path w="54" h="501" extrusionOk="0">
                    <a:moveTo>
                      <a:pt x="26" y="499"/>
                    </a:moveTo>
                    <a:cubicBezTo>
                      <a:pt x="53" y="497"/>
                      <a:pt x="7" y="0"/>
                      <a:pt x="7" y="0"/>
                    </a:cubicBezTo>
                    <a:cubicBezTo>
                      <a:pt x="7" y="0"/>
                      <a:pt x="0" y="500"/>
                      <a:pt x="26" y="49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3" name="Google Shape;273;p20"/>
              <p:cNvSpPr/>
              <p:nvPr/>
            </p:nvSpPr>
            <p:spPr>
              <a:xfrm>
                <a:off x="1854212" y="4406550"/>
                <a:ext cx="57150" cy="176213"/>
              </a:xfrm>
              <a:custGeom>
                <a:avLst/>
                <a:gdLst/>
                <a:ahLst/>
                <a:cxnLst/>
                <a:rect l="l" t="t" r="r" b="b"/>
                <a:pathLst>
                  <a:path w="159" h="490" extrusionOk="0">
                    <a:moveTo>
                      <a:pt x="133" y="481"/>
                    </a:moveTo>
                    <a:cubicBezTo>
                      <a:pt x="158" y="473"/>
                      <a:pt x="0" y="0"/>
                      <a:pt x="0" y="0"/>
                    </a:cubicBezTo>
                    <a:cubicBezTo>
                      <a:pt x="0" y="0"/>
                      <a:pt x="108" y="489"/>
                      <a:pt x="133" y="48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4" name="Google Shape;274;p20"/>
              <p:cNvSpPr/>
              <p:nvPr/>
            </p:nvSpPr>
            <p:spPr>
              <a:xfrm>
                <a:off x="1906600" y="4385912"/>
                <a:ext cx="95250" cy="163512"/>
              </a:xfrm>
              <a:custGeom>
                <a:avLst/>
                <a:gdLst/>
                <a:ahLst/>
                <a:cxnLst/>
                <a:rect l="l" t="t" r="r" b="b"/>
                <a:pathLst>
                  <a:path w="264" h="452" extrusionOk="0">
                    <a:moveTo>
                      <a:pt x="241" y="438"/>
                    </a:moveTo>
                    <a:cubicBezTo>
                      <a:pt x="263" y="424"/>
                      <a:pt x="0" y="0"/>
                      <a:pt x="0" y="0"/>
                    </a:cubicBezTo>
                    <a:cubicBezTo>
                      <a:pt x="0" y="0"/>
                      <a:pt x="218" y="451"/>
                      <a:pt x="241" y="43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5" name="Google Shape;275;p20"/>
              <p:cNvSpPr/>
              <p:nvPr/>
            </p:nvSpPr>
            <p:spPr>
              <a:xfrm>
                <a:off x="1952637" y="4354162"/>
                <a:ext cx="127000" cy="139700"/>
              </a:xfrm>
              <a:custGeom>
                <a:avLst/>
                <a:gdLst/>
                <a:ahLst/>
                <a:cxnLst/>
                <a:rect l="l" t="t" r="r" b="b"/>
                <a:pathLst>
                  <a:path w="354" h="390" extrusionOk="0">
                    <a:moveTo>
                      <a:pt x="0" y="0"/>
                    </a:moveTo>
                    <a:cubicBezTo>
                      <a:pt x="0" y="0"/>
                      <a:pt x="315" y="389"/>
                      <a:pt x="334" y="371"/>
                    </a:cubicBezTo>
                    <a:cubicBezTo>
                      <a:pt x="353" y="353"/>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6" name="Google Shape;276;p20"/>
              <p:cNvSpPr/>
              <p:nvPr/>
            </p:nvSpPr>
            <p:spPr>
              <a:xfrm>
                <a:off x="1990737" y="4312887"/>
                <a:ext cx="153987" cy="111125"/>
              </a:xfrm>
              <a:custGeom>
                <a:avLst/>
                <a:gdLst/>
                <a:ahLst/>
                <a:cxnLst/>
                <a:rect l="l" t="t" r="r" b="b"/>
                <a:pathLst>
                  <a:path w="426" h="307" extrusionOk="0">
                    <a:moveTo>
                      <a:pt x="0" y="0"/>
                    </a:moveTo>
                    <a:cubicBezTo>
                      <a:pt x="0" y="0"/>
                      <a:pt x="397" y="306"/>
                      <a:pt x="411" y="284"/>
                    </a:cubicBezTo>
                    <a:cubicBezTo>
                      <a:pt x="425" y="262"/>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7" name="Google Shape;277;p20"/>
              <p:cNvSpPr/>
              <p:nvPr/>
            </p:nvSpPr>
            <p:spPr>
              <a:xfrm>
                <a:off x="2017725" y="4263675"/>
                <a:ext cx="169861" cy="74612"/>
              </a:xfrm>
              <a:custGeom>
                <a:avLst/>
                <a:gdLst/>
                <a:ahLst/>
                <a:cxnLst/>
                <a:rect l="l" t="t" r="r" b="b"/>
                <a:pathLst>
                  <a:path w="474" h="208" extrusionOk="0">
                    <a:moveTo>
                      <a:pt x="0" y="0"/>
                    </a:moveTo>
                    <a:cubicBezTo>
                      <a:pt x="0" y="0"/>
                      <a:pt x="456" y="207"/>
                      <a:pt x="464" y="182"/>
                    </a:cubicBezTo>
                    <a:cubicBezTo>
                      <a:pt x="473" y="158"/>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8" name="Google Shape;278;p20"/>
              <p:cNvSpPr/>
              <p:nvPr/>
            </p:nvSpPr>
            <p:spPr>
              <a:xfrm>
                <a:off x="2032012" y="4209700"/>
                <a:ext cx="179387" cy="34925"/>
              </a:xfrm>
              <a:custGeom>
                <a:avLst/>
                <a:gdLst/>
                <a:ahLst/>
                <a:cxnLst/>
                <a:rect l="l" t="t" r="r" b="b"/>
                <a:pathLst>
                  <a:path w="498" h="97" extrusionOk="0">
                    <a:moveTo>
                      <a:pt x="0" y="0"/>
                    </a:moveTo>
                    <a:cubicBezTo>
                      <a:pt x="0" y="0"/>
                      <a:pt x="492" y="96"/>
                      <a:pt x="494" y="70"/>
                    </a:cubicBezTo>
                    <a:cubicBezTo>
                      <a:pt x="497" y="44"/>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79" name="Google Shape;279;p20"/>
              <p:cNvSpPr/>
              <p:nvPr/>
            </p:nvSpPr>
            <p:spPr>
              <a:xfrm>
                <a:off x="2033600" y="4127150"/>
                <a:ext cx="180975" cy="26987"/>
              </a:xfrm>
              <a:custGeom>
                <a:avLst/>
                <a:gdLst/>
                <a:ahLst/>
                <a:cxnLst/>
                <a:rect l="l" t="t" r="r" b="b"/>
                <a:pathLst>
                  <a:path w="501" h="73" extrusionOk="0">
                    <a:moveTo>
                      <a:pt x="0" y="72"/>
                    </a:moveTo>
                    <a:cubicBezTo>
                      <a:pt x="0" y="72"/>
                      <a:pt x="500" y="53"/>
                      <a:pt x="497" y="27"/>
                    </a:cubicBezTo>
                    <a:cubicBezTo>
                      <a:pt x="494" y="0"/>
                      <a:pt x="0" y="72"/>
                      <a:pt x="0" y="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0" name="Google Shape;280;p20"/>
              <p:cNvSpPr/>
              <p:nvPr/>
            </p:nvSpPr>
            <p:spPr>
              <a:xfrm>
                <a:off x="2024075" y="4031900"/>
                <a:ext cx="174625" cy="66675"/>
              </a:xfrm>
              <a:custGeom>
                <a:avLst/>
                <a:gdLst/>
                <a:ahLst/>
                <a:cxnLst/>
                <a:rect l="l" t="t" r="r" b="b"/>
                <a:pathLst>
                  <a:path w="484" h="184" extrusionOk="0">
                    <a:moveTo>
                      <a:pt x="474" y="24"/>
                    </a:moveTo>
                    <a:cubicBezTo>
                      <a:pt x="465" y="0"/>
                      <a:pt x="0" y="183"/>
                      <a:pt x="0" y="183"/>
                    </a:cubicBezTo>
                    <a:cubicBezTo>
                      <a:pt x="0" y="183"/>
                      <a:pt x="483" y="49"/>
                      <a:pt x="474" y="2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1" name="Google Shape;281;p20"/>
              <p:cNvSpPr/>
              <p:nvPr/>
            </p:nvSpPr>
            <p:spPr>
              <a:xfrm>
                <a:off x="2000262" y="3944587"/>
                <a:ext cx="158750" cy="103187"/>
              </a:xfrm>
              <a:custGeom>
                <a:avLst/>
                <a:gdLst/>
                <a:ahLst/>
                <a:cxnLst/>
                <a:rect l="l" t="t" r="r" b="b"/>
                <a:pathLst>
                  <a:path w="440" h="285" extrusionOk="0">
                    <a:moveTo>
                      <a:pt x="424" y="21"/>
                    </a:moveTo>
                    <a:cubicBezTo>
                      <a:pt x="410" y="0"/>
                      <a:pt x="0" y="284"/>
                      <a:pt x="0" y="284"/>
                    </a:cubicBezTo>
                    <a:cubicBezTo>
                      <a:pt x="0" y="284"/>
                      <a:pt x="439" y="43"/>
                      <a:pt x="424" y="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2" name="Google Shape;282;p20"/>
              <p:cNvSpPr/>
              <p:nvPr/>
            </p:nvSpPr>
            <p:spPr>
              <a:xfrm>
                <a:off x="1965337" y="3868387"/>
                <a:ext cx="134937" cy="134937"/>
              </a:xfrm>
              <a:custGeom>
                <a:avLst/>
                <a:gdLst/>
                <a:ahLst/>
                <a:cxnLst/>
                <a:rect l="l" t="t" r="r" b="b"/>
                <a:pathLst>
                  <a:path w="373" h="373" extrusionOk="0">
                    <a:moveTo>
                      <a:pt x="0" y="372"/>
                    </a:moveTo>
                    <a:cubicBezTo>
                      <a:pt x="0" y="372"/>
                      <a:pt x="372" y="36"/>
                      <a:pt x="353" y="18"/>
                    </a:cubicBezTo>
                    <a:cubicBezTo>
                      <a:pt x="334" y="0"/>
                      <a:pt x="0" y="372"/>
                      <a:pt x="0" y="3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3" name="Google Shape;283;p20"/>
              <p:cNvSpPr/>
              <p:nvPr/>
            </p:nvSpPr>
            <p:spPr>
              <a:xfrm>
                <a:off x="1922475" y="3809650"/>
                <a:ext cx="103187" cy="158750"/>
              </a:xfrm>
              <a:custGeom>
                <a:avLst/>
                <a:gdLst/>
                <a:ahLst/>
                <a:cxnLst/>
                <a:rect l="l" t="t" r="r" b="b"/>
                <a:pathLst>
                  <a:path w="286" h="439" extrusionOk="0">
                    <a:moveTo>
                      <a:pt x="262" y="13"/>
                    </a:moveTo>
                    <a:cubicBezTo>
                      <a:pt x="239" y="0"/>
                      <a:pt x="0" y="438"/>
                      <a:pt x="0" y="438"/>
                    </a:cubicBezTo>
                    <a:cubicBezTo>
                      <a:pt x="0" y="438"/>
                      <a:pt x="285" y="27"/>
                      <a:pt x="262" y="1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4" name="Google Shape;284;p20"/>
              <p:cNvSpPr/>
              <p:nvPr/>
            </p:nvSpPr>
            <p:spPr>
              <a:xfrm>
                <a:off x="1871675" y="3769962"/>
                <a:ext cx="66675" cy="173037"/>
              </a:xfrm>
              <a:custGeom>
                <a:avLst/>
                <a:gdLst/>
                <a:ahLst/>
                <a:cxnLst/>
                <a:rect l="l" t="t" r="r" b="b"/>
                <a:pathLst>
                  <a:path w="184" h="482" extrusionOk="0">
                    <a:moveTo>
                      <a:pt x="158" y="8"/>
                    </a:moveTo>
                    <a:cubicBezTo>
                      <a:pt x="132" y="0"/>
                      <a:pt x="0" y="481"/>
                      <a:pt x="0" y="481"/>
                    </a:cubicBezTo>
                    <a:cubicBezTo>
                      <a:pt x="0" y="481"/>
                      <a:pt x="183" y="15"/>
                      <a:pt x="158" y="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5" name="Google Shape;285;p20"/>
              <p:cNvSpPr/>
              <p:nvPr/>
            </p:nvSpPr>
            <p:spPr>
              <a:xfrm>
                <a:off x="1816112" y="3750912"/>
                <a:ext cx="25400" cy="179387"/>
              </a:xfrm>
              <a:custGeom>
                <a:avLst/>
                <a:gdLst/>
                <a:ahLst/>
                <a:cxnLst/>
                <a:rect l="l" t="t" r="r" b="b"/>
                <a:pathLst>
                  <a:path w="71" h="499" extrusionOk="0">
                    <a:moveTo>
                      <a:pt x="44" y="1"/>
                    </a:moveTo>
                    <a:cubicBezTo>
                      <a:pt x="18" y="0"/>
                      <a:pt x="0" y="498"/>
                      <a:pt x="0" y="498"/>
                    </a:cubicBezTo>
                    <a:cubicBezTo>
                      <a:pt x="0" y="498"/>
                      <a:pt x="70" y="2"/>
                      <a:pt x="44" y="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sp>
          <p:nvSpPr>
            <p:cNvPr id="286" name="Google Shape;286;p20"/>
            <p:cNvSpPr/>
            <p:nvPr/>
          </p:nvSpPr>
          <p:spPr>
            <a:xfrm>
              <a:off x="1695949" y="4090254"/>
              <a:ext cx="158150" cy="146968"/>
            </a:xfrm>
            <a:custGeom>
              <a:avLst/>
              <a:gdLst/>
              <a:ahLst/>
              <a:cxnLst/>
              <a:rect l="l" t="t" r="r" b="b"/>
              <a:pathLst>
                <a:path w="1309" h="1217" extrusionOk="0">
                  <a:moveTo>
                    <a:pt x="1099" y="0"/>
                  </a:moveTo>
                  <a:cubicBezTo>
                    <a:pt x="1105" y="369"/>
                    <a:pt x="942" y="679"/>
                    <a:pt x="711" y="829"/>
                  </a:cubicBezTo>
                  <a:cubicBezTo>
                    <a:pt x="647" y="870"/>
                    <a:pt x="579" y="900"/>
                    <a:pt x="508" y="915"/>
                  </a:cubicBezTo>
                  <a:cubicBezTo>
                    <a:pt x="279" y="963"/>
                    <a:pt x="79" y="855"/>
                    <a:pt x="0" y="806"/>
                  </a:cubicBezTo>
                  <a:cubicBezTo>
                    <a:pt x="53" y="1106"/>
                    <a:pt x="405" y="1216"/>
                    <a:pt x="711" y="1088"/>
                  </a:cubicBezTo>
                  <a:cubicBezTo>
                    <a:pt x="815" y="1044"/>
                    <a:pt x="913" y="972"/>
                    <a:pt x="993" y="871"/>
                  </a:cubicBezTo>
                  <a:cubicBezTo>
                    <a:pt x="1308" y="471"/>
                    <a:pt x="1099" y="0"/>
                    <a:pt x="1099"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nvGrpSpPr>
            <p:cNvPr id="287" name="Google Shape;287;p20"/>
            <p:cNvGrpSpPr/>
            <p:nvPr/>
          </p:nvGrpSpPr>
          <p:grpSpPr>
            <a:xfrm>
              <a:off x="1714417" y="4095795"/>
              <a:ext cx="66682" cy="66676"/>
              <a:chOff x="7741922" y="3692572"/>
              <a:chExt cx="267800" cy="267775"/>
            </a:xfrm>
          </p:grpSpPr>
          <p:sp>
            <p:nvSpPr>
              <p:cNvPr id="288" name="Google Shape;288;p20"/>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89" name="Google Shape;289;p20"/>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290" name="Google Shape;290;p20"/>
            <p:cNvGrpSpPr/>
            <p:nvPr/>
          </p:nvGrpSpPr>
          <p:grpSpPr>
            <a:xfrm>
              <a:off x="1781470" y="4245157"/>
              <a:ext cx="36662" cy="36632"/>
              <a:chOff x="7741922" y="3692572"/>
              <a:chExt cx="267800" cy="267775"/>
            </a:xfrm>
          </p:grpSpPr>
          <p:sp>
            <p:nvSpPr>
              <p:cNvPr id="291" name="Google Shape;291;p20"/>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92" name="Google Shape;292;p20"/>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293" name="Google Shape;293;p20"/>
            <p:cNvGrpSpPr/>
            <p:nvPr/>
          </p:nvGrpSpPr>
          <p:grpSpPr>
            <a:xfrm>
              <a:off x="1861251" y="4176870"/>
              <a:ext cx="27637" cy="27608"/>
              <a:chOff x="7741922" y="3692572"/>
              <a:chExt cx="267800" cy="267775"/>
            </a:xfrm>
          </p:grpSpPr>
          <p:sp>
            <p:nvSpPr>
              <p:cNvPr id="294" name="Google Shape;294;p20"/>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295" name="Google Shape;295;p20"/>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spTree>
    <p:extLst>
      <p:ext uri="{BB962C8B-B14F-4D97-AF65-F5344CB8AC3E}">
        <p14:creationId xmlns:p14="http://schemas.microsoft.com/office/powerpoint/2010/main" val="14134396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6"/>
        <p:cNvGrpSpPr/>
        <p:nvPr/>
      </p:nvGrpSpPr>
      <p:grpSpPr>
        <a:xfrm>
          <a:off x="0" y="0"/>
          <a:ext cx="0" cy="0"/>
          <a:chOff x="0" y="0"/>
          <a:chExt cx="0" cy="0"/>
        </a:xfrm>
      </p:grpSpPr>
      <p:pic>
        <p:nvPicPr>
          <p:cNvPr id="297" name="Google Shape;297;p21"/>
          <p:cNvPicPr preferRelativeResize="0"/>
          <p:nvPr/>
        </p:nvPicPr>
        <p:blipFill>
          <a:blip r:embed="rId2">
            <a:alphaModFix amt="51000"/>
          </a:blip>
          <a:stretch>
            <a:fillRect/>
          </a:stretch>
        </p:blipFill>
        <p:spPr>
          <a:xfrm rot="10800000" flipH="1">
            <a:off x="-11866" y="1"/>
            <a:ext cx="12233300" cy="3467100"/>
          </a:xfrm>
          <a:prstGeom prst="rect">
            <a:avLst/>
          </a:prstGeom>
          <a:noFill/>
          <a:ln>
            <a:noFill/>
          </a:ln>
        </p:spPr>
      </p:pic>
      <p:grpSp>
        <p:nvGrpSpPr>
          <p:cNvPr id="298" name="Google Shape;298;p21"/>
          <p:cNvGrpSpPr/>
          <p:nvPr/>
        </p:nvGrpSpPr>
        <p:grpSpPr>
          <a:xfrm>
            <a:off x="775367" y="-9044933"/>
            <a:ext cx="10641200" cy="10761800"/>
            <a:chOff x="581525" y="-6783700"/>
            <a:chExt cx="7980900" cy="8071350"/>
          </a:xfrm>
        </p:grpSpPr>
        <p:sp>
          <p:nvSpPr>
            <p:cNvPr id="299" name="Google Shape;299;p21"/>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300" name="Google Shape;300;p21"/>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301" name="Google Shape;301;p21"/>
          <p:cNvGrpSpPr/>
          <p:nvPr/>
        </p:nvGrpSpPr>
        <p:grpSpPr>
          <a:xfrm>
            <a:off x="11307363" y="5001196"/>
            <a:ext cx="357067" cy="1986971"/>
            <a:chOff x="7741922" y="3750897"/>
            <a:chExt cx="267800" cy="1490228"/>
          </a:xfrm>
        </p:grpSpPr>
        <p:cxnSp>
          <p:nvCxnSpPr>
            <p:cNvPr id="302" name="Google Shape;302;p21"/>
            <p:cNvCxnSpPr/>
            <p:nvPr/>
          </p:nvCxnSpPr>
          <p:spPr>
            <a:xfrm>
              <a:off x="7874300" y="3945425"/>
              <a:ext cx="0" cy="1295700"/>
            </a:xfrm>
            <a:prstGeom prst="straightConnector1">
              <a:avLst/>
            </a:prstGeom>
            <a:noFill/>
            <a:ln w="9525" cap="flat" cmpd="sng">
              <a:solidFill>
                <a:schemeClr val="dk1"/>
              </a:solidFill>
              <a:prstDash val="solid"/>
              <a:round/>
              <a:headEnd type="none" w="med" len="med"/>
              <a:tailEnd type="none" w="med" len="med"/>
            </a:ln>
          </p:spPr>
        </p:cxnSp>
        <p:grpSp>
          <p:nvGrpSpPr>
            <p:cNvPr id="303" name="Google Shape;303;p21"/>
            <p:cNvGrpSpPr/>
            <p:nvPr/>
          </p:nvGrpSpPr>
          <p:grpSpPr>
            <a:xfrm>
              <a:off x="7741922" y="3750897"/>
              <a:ext cx="267800" cy="267775"/>
              <a:chOff x="7741922" y="3692572"/>
              <a:chExt cx="267800" cy="267775"/>
            </a:xfrm>
          </p:grpSpPr>
          <p:sp>
            <p:nvSpPr>
              <p:cNvPr id="304" name="Google Shape;304;p21"/>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05" name="Google Shape;305;p21"/>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grpSp>
        <p:nvGrpSpPr>
          <p:cNvPr id="306" name="Google Shape;306;p21"/>
          <p:cNvGrpSpPr/>
          <p:nvPr/>
        </p:nvGrpSpPr>
        <p:grpSpPr>
          <a:xfrm>
            <a:off x="285932" y="5586479"/>
            <a:ext cx="1046331" cy="1046331"/>
            <a:chOff x="1542992" y="3923987"/>
            <a:chExt cx="498791" cy="498791"/>
          </a:xfrm>
        </p:grpSpPr>
        <p:grpSp>
          <p:nvGrpSpPr>
            <p:cNvPr id="307" name="Google Shape;307;p21"/>
            <p:cNvGrpSpPr/>
            <p:nvPr/>
          </p:nvGrpSpPr>
          <p:grpSpPr>
            <a:xfrm>
              <a:off x="1542992" y="3923987"/>
              <a:ext cx="498791" cy="498791"/>
              <a:chOff x="1370025" y="3750912"/>
              <a:chExt cx="844550" cy="844550"/>
            </a:xfrm>
          </p:grpSpPr>
          <p:sp>
            <p:nvSpPr>
              <p:cNvPr id="308" name="Google Shape;308;p21"/>
              <p:cNvSpPr/>
              <p:nvPr/>
            </p:nvSpPr>
            <p:spPr>
              <a:xfrm>
                <a:off x="1716100" y="3752500"/>
                <a:ext cx="39687" cy="179387"/>
              </a:xfrm>
              <a:custGeom>
                <a:avLst/>
                <a:gdLst/>
                <a:ahLst/>
                <a:cxnLst/>
                <a:rect l="l" t="t" r="r" b="b"/>
                <a:pathLst>
                  <a:path w="109" h="498" extrusionOk="0">
                    <a:moveTo>
                      <a:pt x="26" y="5"/>
                    </a:moveTo>
                    <a:cubicBezTo>
                      <a:pt x="0" y="10"/>
                      <a:pt x="108" y="497"/>
                      <a:pt x="108" y="497"/>
                    </a:cubicBezTo>
                    <a:cubicBezTo>
                      <a:pt x="108" y="497"/>
                      <a:pt x="52" y="0"/>
                      <a:pt x="26" y="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09" name="Google Shape;309;p21"/>
              <p:cNvSpPr/>
              <p:nvPr/>
            </p:nvSpPr>
            <p:spPr>
              <a:xfrm>
                <a:off x="1622437" y="3777900"/>
                <a:ext cx="77787" cy="169862"/>
              </a:xfrm>
              <a:custGeom>
                <a:avLst/>
                <a:gdLst/>
                <a:ahLst/>
                <a:cxnLst/>
                <a:rect l="l" t="t" r="r" b="b"/>
                <a:pathLst>
                  <a:path w="218" h="472" extrusionOk="0">
                    <a:moveTo>
                      <a:pt x="24" y="11"/>
                    </a:moveTo>
                    <a:cubicBezTo>
                      <a:pt x="0" y="22"/>
                      <a:pt x="217" y="471"/>
                      <a:pt x="217" y="471"/>
                    </a:cubicBezTo>
                    <a:cubicBezTo>
                      <a:pt x="217" y="471"/>
                      <a:pt x="47" y="0"/>
                      <a:pt x="24" y="1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0" name="Google Shape;310;p21"/>
              <p:cNvSpPr/>
              <p:nvPr/>
            </p:nvSpPr>
            <p:spPr>
              <a:xfrm>
                <a:off x="1538300" y="3822350"/>
                <a:ext cx="112712" cy="150812"/>
              </a:xfrm>
              <a:custGeom>
                <a:avLst/>
                <a:gdLst/>
                <a:ahLst/>
                <a:cxnLst/>
                <a:rect l="l" t="t" r="r" b="b"/>
                <a:pathLst>
                  <a:path w="315" h="421" extrusionOk="0">
                    <a:moveTo>
                      <a:pt x="21" y="17"/>
                    </a:moveTo>
                    <a:cubicBezTo>
                      <a:pt x="0" y="33"/>
                      <a:pt x="314" y="420"/>
                      <a:pt x="314" y="420"/>
                    </a:cubicBezTo>
                    <a:cubicBezTo>
                      <a:pt x="314" y="420"/>
                      <a:pt x="42" y="0"/>
                      <a:pt x="21" y="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1" name="Google Shape;311;p21"/>
              <p:cNvSpPr/>
              <p:nvPr/>
            </p:nvSpPr>
            <p:spPr>
              <a:xfrm>
                <a:off x="1466862" y="3887437"/>
                <a:ext cx="142875" cy="123825"/>
              </a:xfrm>
              <a:custGeom>
                <a:avLst/>
                <a:gdLst/>
                <a:ahLst/>
                <a:cxnLst/>
                <a:rect l="l" t="t" r="r" b="b"/>
                <a:pathLst>
                  <a:path w="396" h="346" extrusionOk="0">
                    <a:moveTo>
                      <a:pt x="395" y="345"/>
                    </a:moveTo>
                    <a:cubicBezTo>
                      <a:pt x="395" y="345"/>
                      <a:pt x="33" y="0"/>
                      <a:pt x="17" y="20"/>
                    </a:cubicBezTo>
                    <a:cubicBezTo>
                      <a:pt x="0" y="41"/>
                      <a:pt x="395" y="345"/>
                      <a:pt x="395" y="3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2" name="Google Shape;312;p21"/>
              <p:cNvSpPr/>
              <p:nvPr/>
            </p:nvSpPr>
            <p:spPr>
              <a:xfrm>
                <a:off x="1414475" y="3966812"/>
                <a:ext cx="163512" cy="92075"/>
              </a:xfrm>
              <a:custGeom>
                <a:avLst/>
                <a:gdLst/>
                <a:ahLst/>
                <a:cxnLst/>
                <a:rect l="l" t="t" r="r" b="b"/>
                <a:pathLst>
                  <a:path w="455" h="255" extrusionOk="0">
                    <a:moveTo>
                      <a:pt x="454" y="254"/>
                    </a:moveTo>
                    <a:cubicBezTo>
                      <a:pt x="454" y="254"/>
                      <a:pt x="22" y="0"/>
                      <a:pt x="11" y="24"/>
                    </a:cubicBezTo>
                    <a:cubicBezTo>
                      <a:pt x="0" y="48"/>
                      <a:pt x="454" y="254"/>
                      <a:pt x="454" y="25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3" name="Google Shape;313;p21"/>
              <p:cNvSpPr/>
              <p:nvPr/>
            </p:nvSpPr>
            <p:spPr>
              <a:xfrm>
                <a:off x="1381137" y="4057300"/>
                <a:ext cx="176213" cy="53975"/>
              </a:xfrm>
              <a:custGeom>
                <a:avLst/>
                <a:gdLst/>
                <a:ahLst/>
                <a:cxnLst/>
                <a:rect l="l" t="t" r="r" b="b"/>
                <a:pathLst>
                  <a:path w="491" h="148" extrusionOk="0">
                    <a:moveTo>
                      <a:pt x="490" y="147"/>
                    </a:moveTo>
                    <a:cubicBezTo>
                      <a:pt x="490" y="147"/>
                      <a:pt x="11" y="0"/>
                      <a:pt x="6" y="25"/>
                    </a:cubicBezTo>
                    <a:cubicBezTo>
                      <a:pt x="0" y="51"/>
                      <a:pt x="490" y="147"/>
                      <a:pt x="490" y="14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4" name="Google Shape;314;p21"/>
              <p:cNvSpPr/>
              <p:nvPr/>
            </p:nvSpPr>
            <p:spPr>
              <a:xfrm>
                <a:off x="1370025" y="4152550"/>
                <a:ext cx="179387" cy="19050"/>
              </a:xfrm>
              <a:custGeom>
                <a:avLst/>
                <a:gdLst/>
                <a:ahLst/>
                <a:cxnLst/>
                <a:rect l="l" t="t" r="r" b="b"/>
                <a:pathLst>
                  <a:path w="499" h="54" extrusionOk="0">
                    <a:moveTo>
                      <a:pt x="498" y="34"/>
                    </a:moveTo>
                    <a:cubicBezTo>
                      <a:pt x="498" y="34"/>
                      <a:pt x="0" y="0"/>
                      <a:pt x="0" y="27"/>
                    </a:cubicBezTo>
                    <a:cubicBezTo>
                      <a:pt x="0" y="53"/>
                      <a:pt x="498" y="34"/>
                      <a:pt x="498" y="3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5" name="Google Shape;315;p21"/>
              <p:cNvSpPr/>
              <p:nvPr/>
            </p:nvSpPr>
            <p:spPr>
              <a:xfrm>
                <a:off x="1376375" y="4220812"/>
                <a:ext cx="177800" cy="47625"/>
              </a:xfrm>
              <a:custGeom>
                <a:avLst/>
                <a:gdLst/>
                <a:ahLst/>
                <a:cxnLst/>
                <a:rect l="l" t="t" r="r" b="b"/>
                <a:pathLst>
                  <a:path w="494" h="134" extrusionOk="0">
                    <a:moveTo>
                      <a:pt x="6" y="108"/>
                    </a:moveTo>
                    <a:cubicBezTo>
                      <a:pt x="12" y="133"/>
                      <a:pt x="493" y="0"/>
                      <a:pt x="493" y="0"/>
                    </a:cubicBezTo>
                    <a:cubicBezTo>
                      <a:pt x="493" y="0"/>
                      <a:pt x="0" y="83"/>
                      <a:pt x="6" y="10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6" name="Google Shape;316;p21"/>
              <p:cNvSpPr/>
              <p:nvPr/>
            </p:nvSpPr>
            <p:spPr>
              <a:xfrm>
                <a:off x="1404950" y="4274787"/>
                <a:ext cx="166687" cy="87312"/>
              </a:xfrm>
              <a:custGeom>
                <a:avLst/>
                <a:gdLst/>
                <a:ahLst/>
                <a:cxnLst/>
                <a:rect l="l" t="t" r="r" b="b"/>
                <a:pathLst>
                  <a:path w="462" h="242" extrusionOk="0">
                    <a:moveTo>
                      <a:pt x="12" y="217"/>
                    </a:moveTo>
                    <a:cubicBezTo>
                      <a:pt x="24" y="241"/>
                      <a:pt x="461" y="0"/>
                      <a:pt x="461" y="0"/>
                    </a:cubicBezTo>
                    <a:cubicBezTo>
                      <a:pt x="461" y="0"/>
                      <a:pt x="0" y="194"/>
                      <a:pt x="12" y="21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7" name="Google Shape;317;p21"/>
              <p:cNvSpPr/>
              <p:nvPr/>
            </p:nvSpPr>
            <p:spPr>
              <a:xfrm>
                <a:off x="1455750" y="4322412"/>
                <a:ext cx="146050" cy="120650"/>
              </a:xfrm>
              <a:custGeom>
                <a:avLst/>
                <a:gdLst/>
                <a:ahLst/>
                <a:cxnLst/>
                <a:rect l="l" t="t" r="r" b="b"/>
                <a:pathLst>
                  <a:path w="405" h="336" extrusionOk="0">
                    <a:moveTo>
                      <a:pt x="17" y="315"/>
                    </a:moveTo>
                    <a:cubicBezTo>
                      <a:pt x="34" y="335"/>
                      <a:pt x="404" y="0"/>
                      <a:pt x="404" y="0"/>
                    </a:cubicBezTo>
                    <a:cubicBezTo>
                      <a:pt x="404" y="0"/>
                      <a:pt x="0" y="295"/>
                      <a:pt x="17" y="3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8" name="Google Shape;318;p21"/>
              <p:cNvSpPr/>
              <p:nvPr/>
            </p:nvSpPr>
            <p:spPr>
              <a:xfrm>
                <a:off x="1524012" y="4362100"/>
                <a:ext cx="117475" cy="147637"/>
              </a:xfrm>
              <a:custGeom>
                <a:avLst/>
                <a:gdLst/>
                <a:ahLst/>
                <a:cxnLst/>
                <a:rect l="l" t="t" r="r" b="b"/>
                <a:pathLst>
                  <a:path w="327" h="411" extrusionOk="0">
                    <a:moveTo>
                      <a:pt x="21" y="395"/>
                    </a:moveTo>
                    <a:cubicBezTo>
                      <a:pt x="42" y="410"/>
                      <a:pt x="326" y="0"/>
                      <a:pt x="326" y="0"/>
                    </a:cubicBezTo>
                    <a:cubicBezTo>
                      <a:pt x="326" y="0"/>
                      <a:pt x="0" y="380"/>
                      <a:pt x="21" y="39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19" name="Google Shape;319;p21"/>
              <p:cNvSpPr/>
              <p:nvPr/>
            </p:nvSpPr>
            <p:spPr>
              <a:xfrm>
                <a:off x="1604975" y="4392262"/>
                <a:ext cx="84137" cy="168275"/>
              </a:xfrm>
              <a:custGeom>
                <a:avLst/>
                <a:gdLst/>
                <a:ahLst/>
                <a:cxnLst/>
                <a:rect l="l" t="t" r="r" b="b"/>
                <a:pathLst>
                  <a:path w="232" h="466" extrusionOk="0">
                    <a:moveTo>
                      <a:pt x="25" y="455"/>
                    </a:moveTo>
                    <a:cubicBezTo>
                      <a:pt x="49" y="465"/>
                      <a:pt x="231" y="0"/>
                      <a:pt x="231" y="0"/>
                    </a:cubicBezTo>
                    <a:cubicBezTo>
                      <a:pt x="231" y="0"/>
                      <a:pt x="0" y="445"/>
                      <a:pt x="25" y="4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0" name="Google Shape;320;p21"/>
              <p:cNvSpPr/>
              <p:nvPr/>
            </p:nvSpPr>
            <p:spPr>
              <a:xfrm>
                <a:off x="1698637" y="4409725"/>
                <a:ext cx="44450" cy="177800"/>
              </a:xfrm>
              <a:custGeom>
                <a:avLst/>
                <a:gdLst/>
                <a:ahLst/>
                <a:cxnLst/>
                <a:rect l="l" t="t" r="r" b="b"/>
                <a:pathLst>
                  <a:path w="123" h="495" extrusionOk="0">
                    <a:moveTo>
                      <a:pt x="26" y="490"/>
                    </a:moveTo>
                    <a:cubicBezTo>
                      <a:pt x="52" y="494"/>
                      <a:pt x="122" y="0"/>
                      <a:pt x="122" y="0"/>
                    </a:cubicBezTo>
                    <a:cubicBezTo>
                      <a:pt x="122" y="0"/>
                      <a:pt x="0" y="485"/>
                      <a:pt x="26" y="49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1" name="Google Shape;321;p21"/>
              <p:cNvSpPr/>
              <p:nvPr/>
            </p:nvSpPr>
            <p:spPr>
              <a:xfrm>
                <a:off x="1795475" y="4414487"/>
                <a:ext cx="19050" cy="180975"/>
              </a:xfrm>
              <a:custGeom>
                <a:avLst/>
                <a:gdLst/>
                <a:ahLst/>
                <a:cxnLst/>
                <a:rect l="l" t="t" r="r" b="b"/>
                <a:pathLst>
                  <a:path w="54" h="501" extrusionOk="0">
                    <a:moveTo>
                      <a:pt x="26" y="499"/>
                    </a:moveTo>
                    <a:cubicBezTo>
                      <a:pt x="53" y="497"/>
                      <a:pt x="7" y="0"/>
                      <a:pt x="7" y="0"/>
                    </a:cubicBezTo>
                    <a:cubicBezTo>
                      <a:pt x="7" y="0"/>
                      <a:pt x="0" y="500"/>
                      <a:pt x="26" y="49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2" name="Google Shape;322;p21"/>
              <p:cNvSpPr/>
              <p:nvPr/>
            </p:nvSpPr>
            <p:spPr>
              <a:xfrm>
                <a:off x="1854212" y="4406550"/>
                <a:ext cx="57150" cy="176213"/>
              </a:xfrm>
              <a:custGeom>
                <a:avLst/>
                <a:gdLst/>
                <a:ahLst/>
                <a:cxnLst/>
                <a:rect l="l" t="t" r="r" b="b"/>
                <a:pathLst>
                  <a:path w="159" h="490" extrusionOk="0">
                    <a:moveTo>
                      <a:pt x="133" y="481"/>
                    </a:moveTo>
                    <a:cubicBezTo>
                      <a:pt x="158" y="473"/>
                      <a:pt x="0" y="0"/>
                      <a:pt x="0" y="0"/>
                    </a:cubicBezTo>
                    <a:cubicBezTo>
                      <a:pt x="0" y="0"/>
                      <a:pt x="108" y="489"/>
                      <a:pt x="133" y="48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3" name="Google Shape;323;p21"/>
              <p:cNvSpPr/>
              <p:nvPr/>
            </p:nvSpPr>
            <p:spPr>
              <a:xfrm>
                <a:off x="1906600" y="4385912"/>
                <a:ext cx="95250" cy="163512"/>
              </a:xfrm>
              <a:custGeom>
                <a:avLst/>
                <a:gdLst/>
                <a:ahLst/>
                <a:cxnLst/>
                <a:rect l="l" t="t" r="r" b="b"/>
                <a:pathLst>
                  <a:path w="264" h="452" extrusionOk="0">
                    <a:moveTo>
                      <a:pt x="241" y="438"/>
                    </a:moveTo>
                    <a:cubicBezTo>
                      <a:pt x="263" y="424"/>
                      <a:pt x="0" y="0"/>
                      <a:pt x="0" y="0"/>
                    </a:cubicBezTo>
                    <a:cubicBezTo>
                      <a:pt x="0" y="0"/>
                      <a:pt x="218" y="451"/>
                      <a:pt x="241" y="43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4" name="Google Shape;324;p21"/>
              <p:cNvSpPr/>
              <p:nvPr/>
            </p:nvSpPr>
            <p:spPr>
              <a:xfrm>
                <a:off x="1952637" y="4354162"/>
                <a:ext cx="127000" cy="139700"/>
              </a:xfrm>
              <a:custGeom>
                <a:avLst/>
                <a:gdLst/>
                <a:ahLst/>
                <a:cxnLst/>
                <a:rect l="l" t="t" r="r" b="b"/>
                <a:pathLst>
                  <a:path w="354" h="390" extrusionOk="0">
                    <a:moveTo>
                      <a:pt x="0" y="0"/>
                    </a:moveTo>
                    <a:cubicBezTo>
                      <a:pt x="0" y="0"/>
                      <a:pt x="315" y="389"/>
                      <a:pt x="334" y="371"/>
                    </a:cubicBezTo>
                    <a:cubicBezTo>
                      <a:pt x="353" y="353"/>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5" name="Google Shape;325;p21"/>
              <p:cNvSpPr/>
              <p:nvPr/>
            </p:nvSpPr>
            <p:spPr>
              <a:xfrm>
                <a:off x="1990737" y="4312887"/>
                <a:ext cx="153987" cy="111125"/>
              </a:xfrm>
              <a:custGeom>
                <a:avLst/>
                <a:gdLst/>
                <a:ahLst/>
                <a:cxnLst/>
                <a:rect l="l" t="t" r="r" b="b"/>
                <a:pathLst>
                  <a:path w="426" h="307" extrusionOk="0">
                    <a:moveTo>
                      <a:pt x="0" y="0"/>
                    </a:moveTo>
                    <a:cubicBezTo>
                      <a:pt x="0" y="0"/>
                      <a:pt x="397" y="306"/>
                      <a:pt x="411" y="284"/>
                    </a:cubicBezTo>
                    <a:cubicBezTo>
                      <a:pt x="425" y="262"/>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6" name="Google Shape;326;p21"/>
              <p:cNvSpPr/>
              <p:nvPr/>
            </p:nvSpPr>
            <p:spPr>
              <a:xfrm>
                <a:off x="2017725" y="4263675"/>
                <a:ext cx="169861" cy="74612"/>
              </a:xfrm>
              <a:custGeom>
                <a:avLst/>
                <a:gdLst/>
                <a:ahLst/>
                <a:cxnLst/>
                <a:rect l="l" t="t" r="r" b="b"/>
                <a:pathLst>
                  <a:path w="474" h="208" extrusionOk="0">
                    <a:moveTo>
                      <a:pt x="0" y="0"/>
                    </a:moveTo>
                    <a:cubicBezTo>
                      <a:pt x="0" y="0"/>
                      <a:pt x="456" y="207"/>
                      <a:pt x="464" y="182"/>
                    </a:cubicBezTo>
                    <a:cubicBezTo>
                      <a:pt x="473" y="158"/>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7" name="Google Shape;327;p21"/>
              <p:cNvSpPr/>
              <p:nvPr/>
            </p:nvSpPr>
            <p:spPr>
              <a:xfrm>
                <a:off x="2032012" y="4209700"/>
                <a:ext cx="179387" cy="34925"/>
              </a:xfrm>
              <a:custGeom>
                <a:avLst/>
                <a:gdLst/>
                <a:ahLst/>
                <a:cxnLst/>
                <a:rect l="l" t="t" r="r" b="b"/>
                <a:pathLst>
                  <a:path w="498" h="97" extrusionOk="0">
                    <a:moveTo>
                      <a:pt x="0" y="0"/>
                    </a:moveTo>
                    <a:cubicBezTo>
                      <a:pt x="0" y="0"/>
                      <a:pt x="492" y="96"/>
                      <a:pt x="494" y="70"/>
                    </a:cubicBezTo>
                    <a:cubicBezTo>
                      <a:pt x="497" y="44"/>
                      <a:pt x="0" y="0"/>
                      <a:pt x="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8" name="Google Shape;328;p21"/>
              <p:cNvSpPr/>
              <p:nvPr/>
            </p:nvSpPr>
            <p:spPr>
              <a:xfrm>
                <a:off x="2033600" y="4127150"/>
                <a:ext cx="180975" cy="26987"/>
              </a:xfrm>
              <a:custGeom>
                <a:avLst/>
                <a:gdLst/>
                <a:ahLst/>
                <a:cxnLst/>
                <a:rect l="l" t="t" r="r" b="b"/>
                <a:pathLst>
                  <a:path w="501" h="73" extrusionOk="0">
                    <a:moveTo>
                      <a:pt x="0" y="72"/>
                    </a:moveTo>
                    <a:cubicBezTo>
                      <a:pt x="0" y="72"/>
                      <a:pt x="500" y="53"/>
                      <a:pt x="497" y="27"/>
                    </a:cubicBezTo>
                    <a:cubicBezTo>
                      <a:pt x="494" y="0"/>
                      <a:pt x="0" y="72"/>
                      <a:pt x="0" y="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29" name="Google Shape;329;p21"/>
              <p:cNvSpPr/>
              <p:nvPr/>
            </p:nvSpPr>
            <p:spPr>
              <a:xfrm>
                <a:off x="2024075" y="4031900"/>
                <a:ext cx="174625" cy="66675"/>
              </a:xfrm>
              <a:custGeom>
                <a:avLst/>
                <a:gdLst/>
                <a:ahLst/>
                <a:cxnLst/>
                <a:rect l="l" t="t" r="r" b="b"/>
                <a:pathLst>
                  <a:path w="484" h="184" extrusionOk="0">
                    <a:moveTo>
                      <a:pt x="474" y="24"/>
                    </a:moveTo>
                    <a:cubicBezTo>
                      <a:pt x="465" y="0"/>
                      <a:pt x="0" y="183"/>
                      <a:pt x="0" y="183"/>
                    </a:cubicBezTo>
                    <a:cubicBezTo>
                      <a:pt x="0" y="183"/>
                      <a:pt x="483" y="49"/>
                      <a:pt x="474" y="2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0" name="Google Shape;330;p21"/>
              <p:cNvSpPr/>
              <p:nvPr/>
            </p:nvSpPr>
            <p:spPr>
              <a:xfrm>
                <a:off x="2000262" y="3944587"/>
                <a:ext cx="158750" cy="103187"/>
              </a:xfrm>
              <a:custGeom>
                <a:avLst/>
                <a:gdLst/>
                <a:ahLst/>
                <a:cxnLst/>
                <a:rect l="l" t="t" r="r" b="b"/>
                <a:pathLst>
                  <a:path w="440" h="285" extrusionOk="0">
                    <a:moveTo>
                      <a:pt x="424" y="21"/>
                    </a:moveTo>
                    <a:cubicBezTo>
                      <a:pt x="410" y="0"/>
                      <a:pt x="0" y="284"/>
                      <a:pt x="0" y="284"/>
                    </a:cubicBezTo>
                    <a:cubicBezTo>
                      <a:pt x="0" y="284"/>
                      <a:pt x="439" y="43"/>
                      <a:pt x="424" y="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1" name="Google Shape;331;p21"/>
              <p:cNvSpPr/>
              <p:nvPr/>
            </p:nvSpPr>
            <p:spPr>
              <a:xfrm>
                <a:off x="1965337" y="3868387"/>
                <a:ext cx="134937" cy="134937"/>
              </a:xfrm>
              <a:custGeom>
                <a:avLst/>
                <a:gdLst/>
                <a:ahLst/>
                <a:cxnLst/>
                <a:rect l="l" t="t" r="r" b="b"/>
                <a:pathLst>
                  <a:path w="373" h="373" extrusionOk="0">
                    <a:moveTo>
                      <a:pt x="0" y="372"/>
                    </a:moveTo>
                    <a:cubicBezTo>
                      <a:pt x="0" y="372"/>
                      <a:pt x="372" y="36"/>
                      <a:pt x="353" y="18"/>
                    </a:cubicBezTo>
                    <a:cubicBezTo>
                      <a:pt x="334" y="0"/>
                      <a:pt x="0" y="372"/>
                      <a:pt x="0" y="37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2" name="Google Shape;332;p21"/>
              <p:cNvSpPr/>
              <p:nvPr/>
            </p:nvSpPr>
            <p:spPr>
              <a:xfrm>
                <a:off x="1922475" y="3809650"/>
                <a:ext cx="103187" cy="158750"/>
              </a:xfrm>
              <a:custGeom>
                <a:avLst/>
                <a:gdLst/>
                <a:ahLst/>
                <a:cxnLst/>
                <a:rect l="l" t="t" r="r" b="b"/>
                <a:pathLst>
                  <a:path w="286" h="439" extrusionOk="0">
                    <a:moveTo>
                      <a:pt x="262" y="13"/>
                    </a:moveTo>
                    <a:cubicBezTo>
                      <a:pt x="239" y="0"/>
                      <a:pt x="0" y="438"/>
                      <a:pt x="0" y="438"/>
                    </a:cubicBezTo>
                    <a:cubicBezTo>
                      <a:pt x="0" y="438"/>
                      <a:pt x="285" y="27"/>
                      <a:pt x="262" y="1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3" name="Google Shape;333;p21"/>
              <p:cNvSpPr/>
              <p:nvPr/>
            </p:nvSpPr>
            <p:spPr>
              <a:xfrm>
                <a:off x="1871675" y="3769962"/>
                <a:ext cx="66675" cy="173037"/>
              </a:xfrm>
              <a:custGeom>
                <a:avLst/>
                <a:gdLst/>
                <a:ahLst/>
                <a:cxnLst/>
                <a:rect l="l" t="t" r="r" b="b"/>
                <a:pathLst>
                  <a:path w="184" h="482" extrusionOk="0">
                    <a:moveTo>
                      <a:pt x="158" y="8"/>
                    </a:moveTo>
                    <a:cubicBezTo>
                      <a:pt x="132" y="0"/>
                      <a:pt x="0" y="481"/>
                      <a:pt x="0" y="481"/>
                    </a:cubicBezTo>
                    <a:cubicBezTo>
                      <a:pt x="0" y="481"/>
                      <a:pt x="183" y="15"/>
                      <a:pt x="158" y="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4" name="Google Shape;334;p21"/>
              <p:cNvSpPr/>
              <p:nvPr/>
            </p:nvSpPr>
            <p:spPr>
              <a:xfrm>
                <a:off x="1816112" y="3750912"/>
                <a:ext cx="25400" cy="179387"/>
              </a:xfrm>
              <a:custGeom>
                <a:avLst/>
                <a:gdLst/>
                <a:ahLst/>
                <a:cxnLst/>
                <a:rect l="l" t="t" r="r" b="b"/>
                <a:pathLst>
                  <a:path w="71" h="499" extrusionOk="0">
                    <a:moveTo>
                      <a:pt x="44" y="1"/>
                    </a:moveTo>
                    <a:cubicBezTo>
                      <a:pt x="18" y="0"/>
                      <a:pt x="0" y="498"/>
                      <a:pt x="0" y="498"/>
                    </a:cubicBezTo>
                    <a:cubicBezTo>
                      <a:pt x="0" y="498"/>
                      <a:pt x="70" y="2"/>
                      <a:pt x="44" y="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sp>
          <p:nvSpPr>
            <p:cNvPr id="335" name="Google Shape;335;p21"/>
            <p:cNvSpPr/>
            <p:nvPr/>
          </p:nvSpPr>
          <p:spPr>
            <a:xfrm>
              <a:off x="1695949" y="4090254"/>
              <a:ext cx="158150" cy="146968"/>
            </a:xfrm>
            <a:custGeom>
              <a:avLst/>
              <a:gdLst/>
              <a:ahLst/>
              <a:cxnLst/>
              <a:rect l="l" t="t" r="r" b="b"/>
              <a:pathLst>
                <a:path w="1309" h="1217" extrusionOk="0">
                  <a:moveTo>
                    <a:pt x="1099" y="0"/>
                  </a:moveTo>
                  <a:cubicBezTo>
                    <a:pt x="1105" y="369"/>
                    <a:pt x="942" y="679"/>
                    <a:pt x="711" y="829"/>
                  </a:cubicBezTo>
                  <a:cubicBezTo>
                    <a:pt x="647" y="870"/>
                    <a:pt x="579" y="900"/>
                    <a:pt x="508" y="915"/>
                  </a:cubicBezTo>
                  <a:cubicBezTo>
                    <a:pt x="279" y="963"/>
                    <a:pt x="79" y="855"/>
                    <a:pt x="0" y="806"/>
                  </a:cubicBezTo>
                  <a:cubicBezTo>
                    <a:pt x="53" y="1106"/>
                    <a:pt x="405" y="1216"/>
                    <a:pt x="711" y="1088"/>
                  </a:cubicBezTo>
                  <a:cubicBezTo>
                    <a:pt x="815" y="1044"/>
                    <a:pt x="913" y="972"/>
                    <a:pt x="993" y="871"/>
                  </a:cubicBezTo>
                  <a:cubicBezTo>
                    <a:pt x="1308" y="471"/>
                    <a:pt x="1099" y="0"/>
                    <a:pt x="1099"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grpSp>
          <p:nvGrpSpPr>
            <p:cNvPr id="336" name="Google Shape;336;p21"/>
            <p:cNvGrpSpPr/>
            <p:nvPr/>
          </p:nvGrpSpPr>
          <p:grpSpPr>
            <a:xfrm>
              <a:off x="1714417" y="4095795"/>
              <a:ext cx="66682" cy="66676"/>
              <a:chOff x="7741922" y="3692572"/>
              <a:chExt cx="267800" cy="267775"/>
            </a:xfrm>
          </p:grpSpPr>
          <p:sp>
            <p:nvSpPr>
              <p:cNvPr id="337" name="Google Shape;337;p21"/>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38" name="Google Shape;338;p21"/>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339" name="Google Shape;339;p21"/>
            <p:cNvGrpSpPr/>
            <p:nvPr/>
          </p:nvGrpSpPr>
          <p:grpSpPr>
            <a:xfrm>
              <a:off x="1781470" y="4245157"/>
              <a:ext cx="36662" cy="36632"/>
              <a:chOff x="7741922" y="3692572"/>
              <a:chExt cx="267800" cy="267775"/>
            </a:xfrm>
          </p:grpSpPr>
          <p:sp>
            <p:nvSpPr>
              <p:cNvPr id="340" name="Google Shape;340;p21"/>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41" name="Google Shape;341;p21"/>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nvGrpSpPr>
            <p:cNvPr id="342" name="Google Shape;342;p21"/>
            <p:cNvGrpSpPr/>
            <p:nvPr/>
          </p:nvGrpSpPr>
          <p:grpSpPr>
            <a:xfrm>
              <a:off x="1861251" y="4176870"/>
              <a:ext cx="27637" cy="27608"/>
              <a:chOff x="7741922" y="3692572"/>
              <a:chExt cx="267800" cy="267775"/>
            </a:xfrm>
          </p:grpSpPr>
          <p:sp>
            <p:nvSpPr>
              <p:cNvPr id="343" name="Google Shape;343;p21"/>
              <p:cNvSpPr/>
              <p:nvPr/>
            </p:nvSpPr>
            <p:spPr>
              <a:xfrm>
                <a:off x="7741922" y="3692572"/>
                <a:ext cx="267800" cy="267775"/>
              </a:xfrm>
              <a:custGeom>
                <a:avLst/>
                <a:gdLst/>
                <a:ahLst/>
                <a:cxnLst/>
                <a:rect l="l" t="t" r="r" b="b"/>
                <a:pathLst>
                  <a:path w="282" h="283" extrusionOk="0">
                    <a:moveTo>
                      <a:pt x="154" y="141"/>
                    </a:moveTo>
                    <a:lnTo>
                      <a:pt x="154" y="140"/>
                    </a:lnTo>
                    <a:lnTo>
                      <a:pt x="157" y="136"/>
                    </a:lnTo>
                    <a:lnTo>
                      <a:pt x="156" y="143"/>
                    </a:lnTo>
                    <a:lnTo>
                      <a:pt x="154" y="141"/>
                    </a:lnTo>
                    <a:close/>
                    <a:moveTo>
                      <a:pt x="125" y="146"/>
                    </a:moveTo>
                    <a:lnTo>
                      <a:pt x="124" y="141"/>
                    </a:lnTo>
                    <a:lnTo>
                      <a:pt x="127" y="143"/>
                    </a:lnTo>
                    <a:lnTo>
                      <a:pt x="125" y="146"/>
                    </a:lnTo>
                    <a:close/>
                    <a:moveTo>
                      <a:pt x="281" y="141"/>
                    </a:moveTo>
                    <a:lnTo>
                      <a:pt x="161" y="128"/>
                    </a:lnTo>
                    <a:lnTo>
                      <a:pt x="194" y="72"/>
                    </a:lnTo>
                    <a:lnTo>
                      <a:pt x="155" y="110"/>
                    </a:lnTo>
                    <a:lnTo>
                      <a:pt x="138" y="0"/>
                    </a:lnTo>
                    <a:lnTo>
                      <a:pt x="125" y="118"/>
                    </a:lnTo>
                    <a:lnTo>
                      <a:pt x="72" y="87"/>
                    </a:lnTo>
                    <a:lnTo>
                      <a:pt x="110" y="126"/>
                    </a:lnTo>
                    <a:lnTo>
                      <a:pt x="0" y="144"/>
                    </a:lnTo>
                    <a:lnTo>
                      <a:pt x="118" y="157"/>
                    </a:lnTo>
                    <a:lnTo>
                      <a:pt x="85" y="208"/>
                    </a:lnTo>
                    <a:lnTo>
                      <a:pt x="127" y="167"/>
                    </a:lnTo>
                    <a:lnTo>
                      <a:pt x="140" y="282"/>
                    </a:lnTo>
                    <a:lnTo>
                      <a:pt x="154" y="161"/>
                    </a:lnTo>
                    <a:lnTo>
                      <a:pt x="207" y="196"/>
                    </a:lnTo>
                    <a:lnTo>
                      <a:pt x="167" y="154"/>
                    </a:lnTo>
                    <a:lnTo>
                      <a:pt x="281" y="1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2400" b="0" i="0" u="none">
                  <a:solidFill>
                    <a:srgbClr val="000000"/>
                  </a:solidFill>
                  <a:latin typeface="Arial"/>
                  <a:ea typeface="Arial"/>
                  <a:cs typeface="Arial"/>
                  <a:sym typeface="Arial"/>
                </a:endParaRPr>
              </a:p>
            </p:txBody>
          </p:sp>
          <p:sp>
            <p:nvSpPr>
              <p:cNvPr id="344" name="Google Shape;344;p21"/>
              <p:cNvSpPr/>
              <p:nvPr/>
            </p:nvSpPr>
            <p:spPr>
              <a:xfrm>
                <a:off x="7852575" y="3820325"/>
                <a:ext cx="46500" cy="1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grpSp>
    </p:spTree>
    <p:extLst>
      <p:ext uri="{BB962C8B-B14F-4D97-AF65-F5344CB8AC3E}">
        <p14:creationId xmlns:p14="http://schemas.microsoft.com/office/powerpoint/2010/main" val="20408104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45"/>
        <p:cNvGrpSpPr/>
        <p:nvPr/>
      </p:nvGrpSpPr>
      <p:grpSpPr>
        <a:xfrm>
          <a:off x="0" y="0"/>
          <a:ext cx="0" cy="0"/>
          <a:chOff x="0" y="0"/>
          <a:chExt cx="0" cy="0"/>
        </a:xfrm>
      </p:grpSpPr>
      <p:pic>
        <p:nvPicPr>
          <p:cNvPr id="346" name="Google Shape;346;p22"/>
          <p:cNvPicPr preferRelativeResize="0"/>
          <p:nvPr/>
        </p:nvPicPr>
        <p:blipFill rotWithShape="1">
          <a:blip r:embed="rId2">
            <a:alphaModFix amt="51000"/>
          </a:blip>
          <a:srcRect b="22444"/>
          <a:stretch/>
        </p:blipFill>
        <p:spPr>
          <a:xfrm rot="-5400000">
            <a:off x="7405355" y="2097851"/>
            <a:ext cx="6884500" cy="2688800"/>
          </a:xfrm>
          <a:prstGeom prst="rect">
            <a:avLst/>
          </a:prstGeom>
          <a:noFill/>
          <a:ln>
            <a:noFill/>
          </a:ln>
        </p:spPr>
      </p:pic>
      <p:grpSp>
        <p:nvGrpSpPr>
          <p:cNvPr id="347" name="Google Shape;347;p22"/>
          <p:cNvGrpSpPr/>
          <p:nvPr/>
        </p:nvGrpSpPr>
        <p:grpSpPr>
          <a:xfrm rot="-5400000" flipH="1">
            <a:off x="-5604486" y="220909"/>
            <a:ext cx="6344284" cy="6416185"/>
            <a:chOff x="581525" y="-6783700"/>
            <a:chExt cx="7980900" cy="8071350"/>
          </a:xfrm>
        </p:grpSpPr>
        <p:sp>
          <p:nvSpPr>
            <p:cNvPr id="348" name="Google Shape;348;p22"/>
            <p:cNvSpPr/>
            <p:nvPr/>
          </p:nvSpPr>
          <p:spPr>
            <a:xfrm rot="5400000">
              <a:off x="581525" y="-6783700"/>
              <a:ext cx="7980900" cy="7980900"/>
            </a:xfrm>
            <a:prstGeom prst="flowChartDelay">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sp>
          <p:nvSpPr>
            <p:cNvPr id="349" name="Google Shape;349;p22"/>
            <p:cNvSpPr/>
            <p:nvPr/>
          </p:nvSpPr>
          <p:spPr>
            <a:xfrm>
              <a:off x="4477950" y="1099550"/>
              <a:ext cx="188100" cy="1881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Lato"/>
                <a:ea typeface="Lato"/>
                <a:cs typeface="Lato"/>
                <a:sym typeface="Lato"/>
              </a:endParaRPr>
            </a:p>
          </p:txBody>
        </p:sp>
      </p:grpSp>
    </p:spTree>
    <p:extLst>
      <p:ext uri="{BB962C8B-B14F-4D97-AF65-F5344CB8AC3E}">
        <p14:creationId xmlns:p14="http://schemas.microsoft.com/office/powerpoint/2010/main" val="1478103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53"/>
        <p:cNvGrpSpPr/>
        <p:nvPr/>
      </p:nvGrpSpPr>
      <p:grpSpPr>
        <a:xfrm>
          <a:off x="0" y="0"/>
          <a:ext cx="0" cy="0"/>
          <a:chOff x="0" y="0"/>
          <a:chExt cx="0" cy="0"/>
        </a:xfrm>
      </p:grpSpPr>
    </p:spTree>
    <p:extLst>
      <p:ext uri="{BB962C8B-B14F-4D97-AF65-F5344CB8AC3E}">
        <p14:creationId xmlns:p14="http://schemas.microsoft.com/office/powerpoint/2010/main" val="5676091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54"/>
        <p:cNvGrpSpPr/>
        <p:nvPr/>
      </p:nvGrpSpPr>
      <p:grpSpPr>
        <a:xfrm>
          <a:off x="0" y="0"/>
          <a:ext cx="0" cy="0"/>
          <a:chOff x="0" y="0"/>
          <a:chExt cx="0" cy="0"/>
        </a:xfrm>
      </p:grpSpPr>
      <p:sp>
        <p:nvSpPr>
          <p:cNvPr id="355" name="Google Shape;355;p25"/>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589077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6800"/>
            <a:ext cx="2929200" cy="6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txBox="1">
            <a:spLocks noGrp="1"/>
          </p:cNvSpPr>
          <p:nvPr>
            <p:ph type="ctrTitle"/>
          </p:nvPr>
        </p:nvSpPr>
        <p:spPr>
          <a:xfrm>
            <a:off x="6025701" y="2029615"/>
            <a:ext cx="5592000" cy="20072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191919"/>
              </a:buClr>
              <a:buSzPts val="5200"/>
              <a:buNone/>
              <a:defRPr sz="6667"/>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6025700" y="4350707"/>
            <a:ext cx="3414400" cy="6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267"/>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3" name="Google Shape;13;p2"/>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4" name="Google Shape;14;p2"/>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966858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a:off x="950967" y="1029200"/>
            <a:ext cx="10305600" cy="479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3"/>
          <p:cNvSpPr txBox="1">
            <a:spLocks noGrp="1"/>
          </p:cNvSpPr>
          <p:nvPr>
            <p:ph type="title"/>
          </p:nvPr>
        </p:nvSpPr>
        <p:spPr>
          <a:xfrm>
            <a:off x="6637155" y="2811255"/>
            <a:ext cx="4026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8" name="Google Shape;18;p3"/>
          <p:cNvSpPr txBox="1">
            <a:spLocks noGrp="1"/>
          </p:cNvSpPr>
          <p:nvPr>
            <p:ph type="title" idx="2" hasCustomPrompt="1"/>
          </p:nvPr>
        </p:nvSpPr>
        <p:spPr>
          <a:xfrm>
            <a:off x="6637155" y="1593233"/>
            <a:ext cx="1635600" cy="1272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66">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9" name="Google Shape;19;p3"/>
          <p:cNvSpPr txBox="1">
            <a:spLocks noGrp="1"/>
          </p:cNvSpPr>
          <p:nvPr>
            <p:ph type="subTitle" idx="1"/>
          </p:nvPr>
        </p:nvSpPr>
        <p:spPr>
          <a:xfrm>
            <a:off x="6637155" y="4313567"/>
            <a:ext cx="40264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2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 name="Google Shape;20;p3"/>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1" name="Google Shape;21;p3"/>
          <p:cNvSpPr txBox="1">
            <a:spLocks noGrp="1"/>
          </p:cNvSpPr>
          <p:nvPr>
            <p:ph type="subTitle" idx="3"/>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2" name="Google Shape;22;p3"/>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9628780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960000" y="1734033"/>
            <a:ext cx="10272000" cy="4306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AutoNum type="arabicPeriod"/>
              <a:defRPr sz="1600">
                <a:solidFill>
                  <a:srgbClr val="434343"/>
                </a:solidFill>
              </a:defRPr>
            </a:lvl1pPr>
            <a:lvl2pPr marL="1219170" lvl="1" indent="-423323" rtl="0">
              <a:lnSpc>
                <a:spcPct val="115000"/>
              </a:lnSpc>
              <a:spcBef>
                <a:spcPts val="0"/>
              </a:spcBef>
              <a:spcAft>
                <a:spcPts val="0"/>
              </a:spcAft>
              <a:buClr>
                <a:srgbClr val="434343"/>
              </a:buClr>
              <a:buSzPts val="1400"/>
              <a:buAutoNum type="alphaLcPeriod"/>
              <a:defRPr>
                <a:solidFill>
                  <a:srgbClr val="434343"/>
                </a:solidFill>
              </a:defRPr>
            </a:lvl2pPr>
            <a:lvl3pPr marL="1828754" lvl="2" indent="-423323" rtl="0">
              <a:lnSpc>
                <a:spcPct val="115000"/>
              </a:lnSpc>
              <a:spcBef>
                <a:spcPts val="0"/>
              </a:spcBef>
              <a:spcAft>
                <a:spcPts val="0"/>
              </a:spcAft>
              <a:buClr>
                <a:srgbClr val="434343"/>
              </a:buClr>
              <a:buSzPts val="1400"/>
              <a:buAutoNum type="romanLcPeriod"/>
              <a:defRPr>
                <a:solidFill>
                  <a:srgbClr val="434343"/>
                </a:solidFill>
              </a:defRPr>
            </a:lvl3pPr>
            <a:lvl4pPr marL="2438339" lvl="3" indent="-423323" rtl="0">
              <a:lnSpc>
                <a:spcPct val="115000"/>
              </a:lnSpc>
              <a:spcBef>
                <a:spcPts val="0"/>
              </a:spcBef>
              <a:spcAft>
                <a:spcPts val="0"/>
              </a:spcAft>
              <a:buClr>
                <a:srgbClr val="434343"/>
              </a:buClr>
              <a:buSzPts val="1400"/>
              <a:buAutoNum type="arabicPeriod"/>
              <a:defRPr>
                <a:solidFill>
                  <a:srgbClr val="434343"/>
                </a:solidFill>
              </a:defRPr>
            </a:lvl4pPr>
            <a:lvl5pPr marL="3047924" lvl="4" indent="-423323" rtl="0">
              <a:lnSpc>
                <a:spcPct val="115000"/>
              </a:lnSpc>
              <a:spcBef>
                <a:spcPts val="0"/>
              </a:spcBef>
              <a:spcAft>
                <a:spcPts val="0"/>
              </a:spcAft>
              <a:buClr>
                <a:srgbClr val="434343"/>
              </a:buClr>
              <a:buSzPts val="1400"/>
              <a:buAutoNum type="alphaLcPeriod"/>
              <a:defRPr>
                <a:solidFill>
                  <a:srgbClr val="434343"/>
                </a:solidFill>
              </a:defRPr>
            </a:lvl5pPr>
            <a:lvl6pPr marL="3657509" lvl="5" indent="-423323" rtl="0">
              <a:lnSpc>
                <a:spcPct val="115000"/>
              </a:lnSpc>
              <a:spcBef>
                <a:spcPts val="0"/>
              </a:spcBef>
              <a:spcAft>
                <a:spcPts val="0"/>
              </a:spcAft>
              <a:buClr>
                <a:srgbClr val="434343"/>
              </a:buClr>
              <a:buSzPts val="1400"/>
              <a:buAutoNum type="romanLcPeriod"/>
              <a:defRPr>
                <a:solidFill>
                  <a:srgbClr val="434343"/>
                </a:solidFill>
              </a:defRPr>
            </a:lvl6pPr>
            <a:lvl7pPr marL="4267093" lvl="6" indent="-423323" rtl="0">
              <a:lnSpc>
                <a:spcPct val="115000"/>
              </a:lnSpc>
              <a:spcBef>
                <a:spcPts val="0"/>
              </a:spcBef>
              <a:spcAft>
                <a:spcPts val="0"/>
              </a:spcAft>
              <a:buClr>
                <a:srgbClr val="434343"/>
              </a:buClr>
              <a:buSzPts val="1400"/>
              <a:buAutoNum type="arabicPeriod"/>
              <a:defRPr>
                <a:solidFill>
                  <a:srgbClr val="434343"/>
                </a:solidFill>
              </a:defRPr>
            </a:lvl7pPr>
            <a:lvl8pPr marL="4876678" lvl="7" indent="-423323" rtl="0">
              <a:lnSpc>
                <a:spcPct val="115000"/>
              </a:lnSpc>
              <a:spcBef>
                <a:spcPts val="0"/>
              </a:spcBef>
              <a:spcAft>
                <a:spcPts val="0"/>
              </a:spcAft>
              <a:buClr>
                <a:srgbClr val="434343"/>
              </a:buClr>
              <a:buSzPts val="1400"/>
              <a:buAutoNum type="alphaLcPeriod"/>
              <a:defRPr>
                <a:solidFill>
                  <a:srgbClr val="434343"/>
                </a:solidFill>
              </a:defRPr>
            </a:lvl8pPr>
            <a:lvl9pPr marL="5486263" lvl="8" indent="-423323" rtl="0">
              <a:lnSpc>
                <a:spcPct val="115000"/>
              </a:lnSpc>
              <a:spcBef>
                <a:spcPts val="0"/>
              </a:spcBef>
              <a:spcAft>
                <a:spcPts val="0"/>
              </a:spcAft>
              <a:buClr>
                <a:srgbClr val="434343"/>
              </a:buClr>
              <a:buSzPts val="1400"/>
              <a:buAutoNum type="romanLcPeriod"/>
              <a:defRPr>
                <a:solidFill>
                  <a:srgbClr val="434343"/>
                </a:solidFill>
              </a:defRPr>
            </a:lvl9pPr>
          </a:lstStyle>
          <a:p>
            <a:pPr lvl="0"/>
            <a:r>
              <a:rPr lang="en-US"/>
              <a:t>Click to edit Master text styles</a:t>
            </a:r>
          </a:p>
        </p:txBody>
      </p:sp>
      <p:sp>
        <p:nvSpPr>
          <p:cNvPr id="25" name="Google Shape;25;p4"/>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6" name="Google Shape;26;p4"/>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27" name="Google Shape;27;p4"/>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28" name="Google Shape;28;p4"/>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8258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50967" y="1158235"/>
            <a:ext cx="6553600" cy="7280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Montserrat"/>
              <a:buNone/>
              <a:defRPr sz="3333"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r>
              <a:rPr lang="en-US"/>
              <a:t>Click to edit Master title style</a:t>
            </a:r>
            <a:endParaRPr/>
          </a:p>
        </p:txBody>
      </p:sp>
      <p:sp>
        <p:nvSpPr>
          <p:cNvPr id="40" name="Google Shape;40;p9"/>
          <p:cNvSpPr txBox="1">
            <a:spLocks noGrp="1"/>
          </p:cNvSpPr>
          <p:nvPr>
            <p:ph type="body" idx="1"/>
          </p:nvPr>
        </p:nvSpPr>
        <p:spPr>
          <a:xfrm>
            <a:off x="952067" y="2571401"/>
            <a:ext cx="6553600" cy="28988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lt1"/>
              </a:buClr>
              <a:buSzPts val="1400"/>
              <a:buChar char="●"/>
              <a:defRPr sz="1867">
                <a:solidFill>
                  <a:schemeClr val="lt1"/>
                </a:solidFill>
              </a:defRPr>
            </a:lvl1pPr>
            <a:lvl2pPr marL="1219170" lvl="1" indent="-389457">
              <a:spcBef>
                <a:spcPts val="1333"/>
              </a:spcBef>
              <a:spcAft>
                <a:spcPts val="0"/>
              </a:spcAft>
              <a:buClr>
                <a:schemeClr val="lt1"/>
              </a:buClr>
              <a:buSzPts val="1000"/>
              <a:buChar char="○"/>
              <a:defRPr sz="1333">
                <a:solidFill>
                  <a:schemeClr val="lt1"/>
                </a:solidFill>
              </a:defRPr>
            </a:lvl2pPr>
            <a:lvl3pPr marL="1828754" lvl="2" indent="-389457">
              <a:spcBef>
                <a:spcPts val="0"/>
              </a:spcBef>
              <a:spcAft>
                <a:spcPts val="0"/>
              </a:spcAft>
              <a:buClr>
                <a:schemeClr val="lt1"/>
              </a:buClr>
              <a:buSzPts val="1000"/>
              <a:buChar char="■"/>
              <a:defRPr sz="1333">
                <a:solidFill>
                  <a:schemeClr val="lt1"/>
                </a:solidFill>
              </a:defRPr>
            </a:lvl3pPr>
            <a:lvl4pPr marL="2438339" lvl="3" indent="-389457">
              <a:spcBef>
                <a:spcPts val="0"/>
              </a:spcBef>
              <a:spcAft>
                <a:spcPts val="0"/>
              </a:spcAft>
              <a:buClr>
                <a:schemeClr val="lt1"/>
              </a:buClr>
              <a:buSzPts val="1000"/>
              <a:buChar char="●"/>
              <a:defRPr sz="1333">
                <a:solidFill>
                  <a:schemeClr val="lt1"/>
                </a:solidFill>
              </a:defRPr>
            </a:lvl4pPr>
            <a:lvl5pPr marL="3047924" lvl="4" indent="-389457">
              <a:spcBef>
                <a:spcPts val="0"/>
              </a:spcBef>
              <a:spcAft>
                <a:spcPts val="0"/>
              </a:spcAft>
              <a:buClr>
                <a:schemeClr val="lt1"/>
              </a:buClr>
              <a:buSzPts val="1000"/>
              <a:buChar char="○"/>
              <a:defRPr sz="1333">
                <a:solidFill>
                  <a:schemeClr val="lt1"/>
                </a:solidFill>
              </a:defRPr>
            </a:lvl5pPr>
            <a:lvl6pPr marL="3657509" lvl="5" indent="-389457">
              <a:spcBef>
                <a:spcPts val="0"/>
              </a:spcBef>
              <a:spcAft>
                <a:spcPts val="0"/>
              </a:spcAft>
              <a:buClr>
                <a:schemeClr val="lt1"/>
              </a:buClr>
              <a:buSzPts val="1000"/>
              <a:buChar char="■"/>
              <a:defRPr sz="1333">
                <a:solidFill>
                  <a:schemeClr val="lt1"/>
                </a:solidFill>
              </a:defRPr>
            </a:lvl6pPr>
            <a:lvl7pPr marL="4267093" lvl="6" indent="-389457">
              <a:spcBef>
                <a:spcPts val="0"/>
              </a:spcBef>
              <a:spcAft>
                <a:spcPts val="0"/>
              </a:spcAft>
              <a:buClr>
                <a:schemeClr val="lt1"/>
              </a:buClr>
              <a:buSzPts val="1000"/>
              <a:buChar char="●"/>
              <a:defRPr sz="1333">
                <a:solidFill>
                  <a:schemeClr val="lt1"/>
                </a:solidFill>
              </a:defRPr>
            </a:lvl7pPr>
            <a:lvl8pPr marL="4876678" lvl="7" indent="-389457">
              <a:spcBef>
                <a:spcPts val="0"/>
              </a:spcBef>
              <a:spcAft>
                <a:spcPts val="0"/>
              </a:spcAft>
              <a:buClr>
                <a:schemeClr val="lt1"/>
              </a:buClr>
              <a:buSzPts val="1000"/>
              <a:buChar char="○"/>
              <a:defRPr sz="1333">
                <a:solidFill>
                  <a:schemeClr val="lt1"/>
                </a:solidFill>
              </a:defRPr>
            </a:lvl8pPr>
            <a:lvl9pPr marL="5486263" lvl="8" indent="-389457">
              <a:spcBef>
                <a:spcPts val="0"/>
              </a:spcBef>
              <a:spcAft>
                <a:spcPts val="0"/>
              </a:spcAft>
              <a:buClr>
                <a:schemeClr val="lt1"/>
              </a:buClr>
              <a:buSzPts val="1000"/>
              <a:buChar char="■"/>
              <a:defRPr sz="13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4157503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2395421" y="3492739"/>
            <a:ext cx="24384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Lora"/>
              <a:buNone/>
              <a:defRPr sz="3067">
                <a:solidFill>
                  <a:schemeClr val="dk1"/>
                </a:solidFill>
                <a:latin typeface="Lora"/>
                <a:ea typeface="Lora"/>
                <a:cs typeface="Lora"/>
                <a:sym typeface="Lora"/>
              </a:defRPr>
            </a:lvl1pPr>
            <a:lvl2pPr lvl="1" algn="ctr" rtl="0">
              <a:lnSpc>
                <a:spcPct val="100000"/>
              </a:lnSpc>
              <a:spcBef>
                <a:spcPts val="0"/>
              </a:spcBef>
              <a:spcAft>
                <a:spcPts val="0"/>
              </a:spcAft>
              <a:buSzPts val="2500"/>
              <a:buFont typeface="Lora"/>
              <a:buNone/>
              <a:defRPr sz="3333" b="1">
                <a:latin typeface="Lora"/>
                <a:ea typeface="Lora"/>
                <a:cs typeface="Lora"/>
                <a:sym typeface="Lora"/>
              </a:defRPr>
            </a:lvl2pPr>
            <a:lvl3pPr lvl="2" algn="ctr" rtl="0">
              <a:lnSpc>
                <a:spcPct val="100000"/>
              </a:lnSpc>
              <a:spcBef>
                <a:spcPts val="0"/>
              </a:spcBef>
              <a:spcAft>
                <a:spcPts val="0"/>
              </a:spcAft>
              <a:buSzPts val="2500"/>
              <a:buFont typeface="Lora"/>
              <a:buNone/>
              <a:defRPr sz="3333" b="1">
                <a:latin typeface="Lora"/>
                <a:ea typeface="Lora"/>
                <a:cs typeface="Lora"/>
                <a:sym typeface="Lora"/>
              </a:defRPr>
            </a:lvl3pPr>
            <a:lvl4pPr lvl="3" algn="ctr" rtl="0">
              <a:lnSpc>
                <a:spcPct val="100000"/>
              </a:lnSpc>
              <a:spcBef>
                <a:spcPts val="0"/>
              </a:spcBef>
              <a:spcAft>
                <a:spcPts val="0"/>
              </a:spcAft>
              <a:buSzPts val="2500"/>
              <a:buFont typeface="Lora"/>
              <a:buNone/>
              <a:defRPr sz="3333" b="1">
                <a:latin typeface="Lora"/>
                <a:ea typeface="Lora"/>
                <a:cs typeface="Lora"/>
                <a:sym typeface="Lora"/>
              </a:defRPr>
            </a:lvl4pPr>
            <a:lvl5pPr lvl="4" algn="ctr" rtl="0">
              <a:lnSpc>
                <a:spcPct val="100000"/>
              </a:lnSpc>
              <a:spcBef>
                <a:spcPts val="0"/>
              </a:spcBef>
              <a:spcAft>
                <a:spcPts val="0"/>
              </a:spcAft>
              <a:buSzPts val="2500"/>
              <a:buFont typeface="Lora"/>
              <a:buNone/>
              <a:defRPr sz="3333" b="1">
                <a:latin typeface="Lora"/>
                <a:ea typeface="Lora"/>
                <a:cs typeface="Lora"/>
                <a:sym typeface="Lora"/>
              </a:defRPr>
            </a:lvl5pPr>
            <a:lvl6pPr lvl="5" algn="ctr" rtl="0">
              <a:lnSpc>
                <a:spcPct val="100000"/>
              </a:lnSpc>
              <a:spcBef>
                <a:spcPts val="0"/>
              </a:spcBef>
              <a:spcAft>
                <a:spcPts val="0"/>
              </a:spcAft>
              <a:buSzPts val="2500"/>
              <a:buFont typeface="Lora"/>
              <a:buNone/>
              <a:defRPr sz="3333" b="1">
                <a:latin typeface="Lora"/>
                <a:ea typeface="Lora"/>
                <a:cs typeface="Lora"/>
                <a:sym typeface="Lora"/>
              </a:defRPr>
            </a:lvl6pPr>
            <a:lvl7pPr lvl="6" algn="ctr" rtl="0">
              <a:lnSpc>
                <a:spcPct val="100000"/>
              </a:lnSpc>
              <a:spcBef>
                <a:spcPts val="0"/>
              </a:spcBef>
              <a:spcAft>
                <a:spcPts val="0"/>
              </a:spcAft>
              <a:buSzPts val="2500"/>
              <a:buFont typeface="Lora"/>
              <a:buNone/>
              <a:defRPr sz="3333" b="1">
                <a:latin typeface="Lora"/>
                <a:ea typeface="Lora"/>
                <a:cs typeface="Lora"/>
                <a:sym typeface="Lora"/>
              </a:defRPr>
            </a:lvl7pPr>
            <a:lvl8pPr lvl="7" algn="ctr" rtl="0">
              <a:lnSpc>
                <a:spcPct val="100000"/>
              </a:lnSpc>
              <a:spcBef>
                <a:spcPts val="0"/>
              </a:spcBef>
              <a:spcAft>
                <a:spcPts val="0"/>
              </a:spcAft>
              <a:buSzPts val="2500"/>
              <a:buFont typeface="Lora"/>
              <a:buNone/>
              <a:defRPr sz="3333" b="1">
                <a:latin typeface="Lora"/>
                <a:ea typeface="Lora"/>
                <a:cs typeface="Lora"/>
                <a:sym typeface="Lora"/>
              </a:defRPr>
            </a:lvl8pPr>
            <a:lvl9pPr lvl="8" algn="ctr" rtl="0">
              <a:lnSpc>
                <a:spcPct val="100000"/>
              </a:lnSpc>
              <a:spcBef>
                <a:spcPts val="0"/>
              </a:spcBef>
              <a:spcAft>
                <a:spcPts val="0"/>
              </a:spcAft>
              <a:buSzPts val="2500"/>
              <a:buFont typeface="Lora"/>
              <a:buNone/>
              <a:defRPr sz="3333" b="1">
                <a:latin typeface="Lora"/>
                <a:ea typeface="Lora"/>
                <a:cs typeface="Lora"/>
                <a:sym typeface="Lora"/>
              </a:defRPr>
            </a:lvl9pPr>
          </a:lstStyle>
          <a:p>
            <a:r>
              <a:rPr lang="en-US"/>
              <a:t>Click to edit Master subtitle style</a:t>
            </a:r>
            <a:endParaRPr/>
          </a:p>
        </p:txBody>
      </p:sp>
      <p:sp>
        <p:nvSpPr>
          <p:cNvPr id="31" name="Google Shape;31;p5"/>
          <p:cNvSpPr txBox="1">
            <a:spLocks noGrp="1"/>
          </p:cNvSpPr>
          <p:nvPr>
            <p:ph type="subTitle" idx="2"/>
          </p:nvPr>
        </p:nvSpPr>
        <p:spPr>
          <a:xfrm>
            <a:off x="6760579" y="3492725"/>
            <a:ext cx="2438400" cy="69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Lora"/>
              <a:buNone/>
              <a:defRPr sz="3067">
                <a:solidFill>
                  <a:schemeClr val="dk1"/>
                </a:solidFill>
                <a:latin typeface="Lora"/>
                <a:ea typeface="Lora"/>
                <a:cs typeface="Lora"/>
                <a:sym typeface="Lora"/>
              </a:defRPr>
            </a:lvl1pPr>
            <a:lvl2pPr lvl="1" algn="ctr" rtl="0">
              <a:lnSpc>
                <a:spcPct val="100000"/>
              </a:lnSpc>
              <a:spcBef>
                <a:spcPts val="0"/>
              </a:spcBef>
              <a:spcAft>
                <a:spcPts val="0"/>
              </a:spcAft>
              <a:buSzPts val="2500"/>
              <a:buFont typeface="Lora"/>
              <a:buNone/>
              <a:defRPr sz="3333" b="1">
                <a:latin typeface="Lora"/>
                <a:ea typeface="Lora"/>
                <a:cs typeface="Lora"/>
                <a:sym typeface="Lora"/>
              </a:defRPr>
            </a:lvl2pPr>
            <a:lvl3pPr lvl="2" algn="ctr" rtl="0">
              <a:lnSpc>
                <a:spcPct val="100000"/>
              </a:lnSpc>
              <a:spcBef>
                <a:spcPts val="0"/>
              </a:spcBef>
              <a:spcAft>
                <a:spcPts val="0"/>
              </a:spcAft>
              <a:buSzPts val="2500"/>
              <a:buFont typeface="Lora"/>
              <a:buNone/>
              <a:defRPr sz="3333" b="1">
                <a:latin typeface="Lora"/>
                <a:ea typeface="Lora"/>
                <a:cs typeface="Lora"/>
                <a:sym typeface="Lora"/>
              </a:defRPr>
            </a:lvl3pPr>
            <a:lvl4pPr lvl="3" algn="ctr" rtl="0">
              <a:lnSpc>
                <a:spcPct val="100000"/>
              </a:lnSpc>
              <a:spcBef>
                <a:spcPts val="0"/>
              </a:spcBef>
              <a:spcAft>
                <a:spcPts val="0"/>
              </a:spcAft>
              <a:buSzPts val="2500"/>
              <a:buFont typeface="Lora"/>
              <a:buNone/>
              <a:defRPr sz="3333" b="1">
                <a:latin typeface="Lora"/>
                <a:ea typeface="Lora"/>
                <a:cs typeface="Lora"/>
                <a:sym typeface="Lora"/>
              </a:defRPr>
            </a:lvl4pPr>
            <a:lvl5pPr lvl="4" algn="ctr" rtl="0">
              <a:lnSpc>
                <a:spcPct val="100000"/>
              </a:lnSpc>
              <a:spcBef>
                <a:spcPts val="0"/>
              </a:spcBef>
              <a:spcAft>
                <a:spcPts val="0"/>
              </a:spcAft>
              <a:buSzPts val="2500"/>
              <a:buFont typeface="Lora"/>
              <a:buNone/>
              <a:defRPr sz="3333" b="1">
                <a:latin typeface="Lora"/>
                <a:ea typeface="Lora"/>
                <a:cs typeface="Lora"/>
                <a:sym typeface="Lora"/>
              </a:defRPr>
            </a:lvl5pPr>
            <a:lvl6pPr lvl="5" algn="ctr" rtl="0">
              <a:lnSpc>
                <a:spcPct val="100000"/>
              </a:lnSpc>
              <a:spcBef>
                <a:spcPts val="0"/>
              </a:spcBef>
              <a:spcAft>
                <a:spcPts val="0"/>
              </a:spcAft>
              <a:buSzPts val="2500"/>
              <a:buFont typeface="Lora"/>
              <a:buNone/>
              <a:defRPr sz="3333" b="1">
                <a:latin typeface="Lora"/>
                <a:ea typeface="Lora"/>
                <a:cs typeface="Lora"/>
                <a:sym typeface="Lora"/>
              </a:defRPr>
            </a:lvl6pPr>
            <a:lvl7pPr lvl="6" algn="ctr" rtl="0">
              <a:lnSpc>
                <a:spcPct val="100000"/>
              </a:lnSpc>
              <a:spcBef>
                <a:spcPts val="0"/>
              </a:spcBef>
              <a:spcAft>
                <a:spcPts val="0"/>
              </a:spcAft>
              <a:buSzPts val="2500"/>
              <a:buFont typeface="Lora"/>
              <a:buNone/>
              <a:defRPr sz="3333" b="1">
                <a:latin typeface="Lora"/>
                <a:ea typeface="Lora"/>
                <a:cs typeface="Lora"/>
                <a:sym typeface="Lora"/>
              </a:defRPr>
            </a:lvl7pPr>
            <a:lvl8pPr lvl="7" algn="ctr" rtl="0">
              <a:lnSpc>
                <a:spcPct val="100000"/>
              </a:lnSpc>
              <a:spcBef>
                <a:spcPts val="0"/>
              </a:spcBef>
              <a:spcAft>
                <a:spcPts val="0"/>
              </a:spcAft>
              <a:buSzPts val="2500"/>
              <a:buFont typeface="Lora"/>
              <a:buNone/>
              <a:defRPr sz="3333" b="1">
                <a:latin typeface="Lora"/>
                <a:ea typeface="Lora"/>
                <a:cs typeface="Lora"/>
                <a:sym typeface="Lora"/>
              </a:defRPr>
            </a:lvl8pPr>
            <a:lvl9pPr lvl="8" algn="ctr" rtl="0">
              <a:lnSpc>
                <a:spcPct val="100000"/>
              </a:lnSpc>
              <a:spcBef>
                <a:spcPts val="0"/>
              </a:spcBef>
              <a:spcAft>
                <a:spcPts val="0"/>
              </a:spcAft>
              <a:buSzPts val="2500"/>
              <a:buFont typeface="Lora"/>
              <a:buNone/>
              <a:defRPr sz="3333" b="1">
                <a:latin typeface="Lora"/>
                <a:ea typeface="Lora"/>
                <a:cs typeface="Lora"/>
                <a:sym typeface="Lora"/>
              </a:defRPr>
            </a:lvl9pPr>
          </a:lstStyle>
          <a:p>
            <a:r>
              <a:rPr lang="en-US"/>
              <a:t>Click to edit Master subtitle style</a:t>
            </a:r>
            <a:endParaRPr/>
          </a:p>
        </p:txBody>
      </p:sp>
      <p:sp>
        <p:nvSpPr>
          <p:cNvPr id="32" name="Google Shape;32;p5"/>
          <p:cNvSpPr txBox="1">
            <a:spLocks noGrp="1"/>
          </p:cNvSpPr>
          <p:nvPr>
            <p:ph type="subTitle" idx="3"/>
          </p:nvPr>
        </p:nvSpPr>
        <p:spPr>
          <a:xfrm>
            <a:off x="2395428" y="4229503"/>
            <a:ext cx="30336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subTitle" idx="4"/>
          </p:nvPr>
        </p:nvSpPr>
        <p:spPr>
          <a:xfrm>
            <a:off x="6760579" y="4229489"/>
            <a:ext cx="3036000" cy="7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 name="Google Shape;34;p5"/>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5" name="Google Shape;35;p5"/>
          <p:cNvSpPr/>
          <p:nvPr/>
        </p:nvSpPr>
        <p:spPr>
          <a:xfrm>
            <a:off x="-48000" y="5904033"/>
            <a:ext cx="12288000" cy="970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5"/>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37" name="Google Shape;37;p5"/>
          <p:cNvSpPr txBox="1">
            <a:spLocks noGrp="1"/>
          </p:cNvSpPr>
          <p:nvPr>
            <p:ph type="subTitle" idx="5"/>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38" name="Google Shape;38;p5"/>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8365181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1" name="Google Shape;41;p6"/>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42" name="Google Shape;42;p6"/>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43" name="Google Shape;43;p6"/>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4183780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txBox="1">
            <a:spLocks noGrp="1"/>
          </p:cNvSpPr>
          <p:nvPr>
            <p:ph type="body" idx="1"/>
          </p:nvPr>
        </p:nvSpPr>
        <p:spPr>
          <a:xfrm>
            <a:off x="6174433" y="2307900"/>
            <a:ext cx="5121200" cy="3380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
        <p:nvSpPr>
          <p:cNvPr id="46" name="Google Shape;46;p7"/>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7" name="Google Shape;47;p7"/>
          <p:cNvSpPr/>
          <p:nvPr/>
        </p:nvSpPr>
        <p:spPr>
          <a:xfrm>
            <a:off x="-12335" y="3429000"/>
            <a:ext cx="4016400" cy="342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7"/>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49" name="Google Shape;49;p7"/>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50" name="Google Shape;50;p7"/>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586301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sp>
        <p:nvSpPr>
          <p:cNvPr id="53" name="Google Shape;53;p8"/>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54" name="Google Shape;54;p8"/>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55" name="Google Shape;55;p8"/>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472725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6"/>
        <p:cNvGrpSpPr/>
        <p:nvPr/>
      </p:nvGrpSpPr>
      <p:grpSpPr>
        <a:xfrm>
          <a:off x="0" y="0"/>
          <a:ext cx="0" cy="0"/>
          <a:chOff x="0" y="0"/>
          <a:chExt cx="0" cy="0"/>
        </a:xfrm>
      </p:grpSpPr>
      <p:sp>
        <p:nvSpPr>
          <p:cNvPr id="57" name="Google Shape;57;p9"/>
          <p:cNvSpPr/>
          <p:nvPr/>
        </p:nvSpPr>
        <p:spPr>
          <a:xfrm>
            <a:off x="0" y="0"/>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 name="Google Shape;58;p9"/>
          <p:cNvSpPr txBox="1">
            <a:spLocks noGrp="1"/>
          </p:cNvSpPr>
          <p:nvPr>
            <p:ph type="subTitle" idx="1"/>
          </p:nvPr>
        </p:nvSpPr>
        <p:spPr>
          <a:xfrm>
            <a:off x="6728633" y="3035331"/>
            <a:ext cx="4204800" cy="16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 name="Google Shape;59;p9"/>
          <p:cNvSpPr txBox="1">
            <a:spLocks noGrp="1"/>
          </p:cNvSpPr>
          <p:nvPr>
            <p:ph type="title"/>
          </p:nvPr>
        </p:nvSpPr>
        <p:spPr>
          <a:xfrm>
            <a:off x="6728633" y="2137869"/>
            <a:ext cx="4476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0" name="Google Shape;60;p9"/>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61" name="Google Shape;61;p9"/>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62" name="Google Shape;62;p9"/>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986152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950967" y="4726833"/>
            <a:ext cx="5500000" cy="1117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65" name="Google Shape;65;p10"/>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66" name="Google Shape;66;p10"/>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67" name="Google Shape;67;p10"/>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68" name="Google Shape;68;p10"/>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7489367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1"/>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1712000" y="2118200"/>
            <a:ext cx="8768000" cy="201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3333">
                <a:solidFill>
                  <a:schemeClr val="lt1"/>
                </a:solidFill>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71" name="Google Shape;71;p11"/>
          <p:cNvSpPr txBox="1">
            <a:spLocks noGrp="1"/>
          </p:cNvSpPr>
          <p:nvPr>
            <p:ph type="subTitle" idx="1"/>
          </p:nvPr>
        </p:nvSpPr>
        <p:spPr>
          <a:xfrm>
            <a:off x="2286600" y="4133000"/>
            <a:ext cx="7618800" cy="6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267">
                <a:solidFill>
                  <a:schemeClr val="lt1"/>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72" name="Google Shape;72;p11"/>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73" name="Google Shape;73;p11"/>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74" name="Google Shape;74;p11"/>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9882524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2F2F2">
            <a:alpha val="0"/>
          </a:srgbClr>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2545728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2556072" y="2378536"/>
            <a:ext cx="3170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78" name="Google Shape;78;p13"/>
          <p:cNvSpPr txBox="1">
            <a:spLocks noGrp="1"/>
          </p:cNvSpPr>
          <p:nvPr>
            <p:ph type="title" idx="2" hasCustomPrompt="1"/>
          </p:nvPr>
        </p:nvSpPr>
        <p:spPr>
          <a:xfrm>
            <a:off x="1263304" y="2378536"/>
            <a:ext cx="1232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9" name="Google Shape;79;p13"/>
          <p:cNvSpPr txBox="1">
            <a:spLocks noGrp="1"/>
          </p:cNvSpPr>
          <p:nvPr>
            <p:ph type="subTitle" idx="1"/>
          </p:nvPr>
        </p:nvSpPr>
        <p:spPr>
          <a:xfrm>
            <a:off x="2556072" y="29047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0" name="Google Shape;80;p13"/>
          <p:cNvSpPr txBox="1">
            <a:spLocks noGrp="1"/>
          </p:cNvSpPr>
          <p:nvPr>
            <p:ph type="title" idx="3"/>
          </p:nvPr>
        </p:nvSpPr>
        <p:spPr>
          <a:xfrm>
            <a:off x="7797479" y="2378536"/>
            <a:ext cx="3170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1" name="Google Shape;81;p13"/>
          <p:cNvSpPr txBox="1">
            <a:spLocks noGrp="1"/>
          </p:cNvSpPr>
          <p:nvPr>
            <p:ph type="title" idx="4" hasCustomPrompt="1"/>
          </p:nvPr>
        </p:nvSpPr>
        <p:spPr>
          <a:xfrm>
            <a:off x="6504711" y="2378536"/>
            <a:ext cx="1232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subTitle" idx="5"/>
          </p:nvPr>
        </p:nvSpPr>
        <p:spPr>
          <a:xfrm>
            <a:off x="7797479" y="290476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3" name="Google Shape;83;p13"/>
          <p:cNvSpPr txBox="1">
            <a:spLocks noGrp="1"/>
          </p:cNvSpPr>
          <p:nvPr>
            <p:ph type="title" idx="6"/>
          </p:nvPr>
        </p:nvSpPr>
        <p:spPr>
          <a:xfrm>
            <a:off x="2517289" y="4000967"/>
            <a:ext cx="3170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4" name="Google Shape;84;p13"/>
          <p:cNvSpPr txBox="1">
            <a:spLocks noGrp="1"/>
          </p:cNvSpPr>
          <p:nvPr>
            <p:ph type="title" idx="7" hasCustomPrompt="1"/>
          </p:nvPr>
        </p:nvSpPr>
        <p:spPr>
          <a:xfrm>
            <a:off x="1224521" y="4000967"/>
            <a:ext cx="1232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5" name="Google Shape;85;p13"/>
          <p:cNvSpPr txBox="1">
            <a:spLocks noGrp="1"/>
          </p:cNvSpPr>
          <p:nvPr>
            <p:ph type="subTitle" idx="8"/>
          </p:nvPr>
        </p:nvSpPr>
        <p:spPr>
          <a:xfrm>
            <a:off x="2517289" y="4528739"/>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6" name="Google Shape;86;p13"/>
          <p:cNvSpPr txBox="1">
            <a:spLocks noGrp="1"/>
          </p:cNvSpPr>
          <p:nvPr>
            <p:ph type="title" idx="9"/>
          </p:nvPr>
        </p:nvSpPr>
        <p:spPr>
          <a:xfrm>
            <a:off x="7797475" y="4000967"/>
            <a:ext cx="3170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7" name="Google Shape;87;p13"/>
          <p:cNvSpPr txBox="1">
            <a:spLocks noGrp="1"/>
          </p:cNvSpPr>
          <p:nvPr>
            <p:ph type="title" idx="13" hasCustomPrompt="1"/>
          </p:nvPr>
        </p:nvSpPr>
        <p:spPr>
          <a:xfrm>
            <a:off x="6504711" y="4000967"/>
            <a:ext cx="1232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4"/>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 name="Google Shape;88;p13"/>
          <p:cNvSpPr txBox="1">
            <a:spLocks noGrp="1"/>
          </p:cNvSpPr>
          <p:nvPr>
            <p:ph type="subTitle" idx="14"/>
          </p:nvPr>
        </p:nvSpPr>
        <p:spPr>
          <a:xfrm>
            <a:off x="7797479" y="4528739"/>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9" name="Google Shape;89;p13"/>
          <p:cNvSpPr txBox="1">
            <a:spLocks noGrp="1"/>
          </p:cNvSpPr>
          <p:nvPr>
            <p:ph type="title" idx="15"/>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0" name="Google Shape;90;p13"/>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91" name="Google Shape;91;p13"/>
          <p:cNvSpPr txBox="1">
            <a:spLocks noGrp="1"/>
          </p:cNvSpPr>
          <p:nvPr>
            <p:ph type="subTitle" idx="16"/>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92" name="Google Shape;92;p13"/>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613554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3"/>
        <p:cNvGrpSpPr/>
        <p:nvPr/>
      </p:nvGrpSpPr>
      <p:grpSpPr>
        <a:xfrm>
          <a:off x="0" y="0"/>
          <a:ext cx="0" cy="0"/>
          <a:chOff x="0" y="0"/>
          <a:chExt cx="0" cy="0"/>
        </a:xfrm>
      </p:grpSpPr>
      <p:sp>
        <p:nvSpPr>
          <p:cNvPr id="94" name="Google Shape;94;p14"/>
          <p:cNvSpPr/>
          <p:nvPr/>
        </p:nvSpPr>
        <p:spPr>
          <a:xfrm>
            <a:off x="950967" y="1029200"/>
            <a:ext cx="10305600" cy="4799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14"/>
          <p:cNvSpPr txBox="1">
            <a:spLocks noGrp="1"/>
          </p:cNvSpPr>
          <p:nvPr>
            <p:ph type="title"/>
          </p:nvPr>
        </p:nvSpPr>
        <p:spPr>
          <a:xfrm>
            <a:off x="1455567" y="2811267"/>
            <a:ext cx="4740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solidFill>
                  <a:schemeClr val="l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96" name="Google Shape;96;p14"/>
          <p:cNvSpPr txBox="1">
            <a:spLocks noGrp="1"/>
          </p:cNvSpPr>
          <p:nvPr>
            <p:ph type="title" idx="2" hasCustomPrompt="1"/>
          </p:nvPr>
        </p:nvSpPr>
        <p:spPr>
          <a:xfrm>
            <a:off x="1455567" y="1593233"/>
            <a:ext cx="2008400" cy="1272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66">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97" name="Google Shape;97;p14"/>
          <p:cNvSpPr txBox="1">
            <a:spLocks noGrp="1"/>
          </p:cNvSpPr>
          <p:nvPr>
            <p:ph type="subTitle" idx="1"/>
          </p:nvPr>
        </p:nvSpPr>
        <p:spPr>
          <a:xfrm>
            <a:off x="1455555" y="4313567"/>
            <a:ext cx="40264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2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8" name="Google Shape;98;p14"/>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99" name="Google Shape;99;p14"/>
          <p:cNvSpPr txBox="1">
            <a:spLocks noGrp="1"/>
          </p:cNvSpPr>
          <p:nvPr>
            <p:ph type="subTitle" idx="3"/>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00" name="Google Shape;100;p14"/>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6310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037433" y="1676400"/>
            <a:ext cx="4203600" cy="806800"/>
          </a:xfrm>
          <a:prstGeom prst="rect">
            <a:avLst/>
          </a:prstGeom>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Clr>
                <a:srgbClr val="000000"/>
              </a:buClr>
              <a:buSzPts val="2100"/>
              <a:buFont typeface="Montserrat"/>
              <a:buNone/>
              <a:defRPr sz="3333" b="1">
                <a:solidFill>
                  <a:schemeClr val="lt1"/>
                </a:solidFill>
                <a:latin typeface="Playfair Display"/>
                <a:ea typeface="Playfair Display"/>
                <a:cs typeface="Playfair Display"/>
                <a:sym typeface="Playfair Display"/>
              </a:defRPr>
            </a:lvl1pPr>
          </a:lstStyle>
          <a:p>
            <a:pPr lvl="0"/>
            <a:r>
              <a:rPr lang="en-US"/>
              <a:t>Click to edit Master text styles</a:t>
            </a:r>
          </a:p>
        </p:txBody>
      </p:sp>
    </p:spTree>
    <p:extLst>
      <p:ext uri="{BB962C8B-B14F-4D97-AF65-F5344CB8AC3E}">
        <p14:creationId xmlns:p14="http://schemas.microsoft.com/office/powerpoint/2010/main" val="21404402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4663367" y="3932900"/>
            <a:ext cx="60852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03" name="Google Shape;103;p15"/>
          <p:cNvSpPr txBox="1">
            <a:spLocks noGrp="1"/>
          </p:cNvSpPr>
          <p:nvPr>
            <p:ph type="subTitle" idx="1"/>
          </p:nvPr>
        </p:nvSpPr>
        <p:spPr>
          <a:xfrm>
            <a:off x="3276200" y="1806233"/>
            <a:ext cx="7472400" cy="21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104" name="Google Shape;104;p15"/>
          <p:cNvSpPr/>
          <p:nvPr/>
        </p:nvSpPr>
        <p:spPr>
          <a:xfrm>
            <a:off x="-12333" y="600"/>
            <a:ext cx="21436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5" name="Google Shape;105;p15"/>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06" name="Google Shape;106;p15"/>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07" name="Google Shape;107;p15"/>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989838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5026555" y="1045324"/>
            <a:ext cx="307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3867"/>
            </a:lvl1pPr>
            <a:lvl2pPr lvl="1" rtl="0">
              <a:spcBef>
                <a:spcPts val="0"/>
              </a:spcBef>
              <a:spcAft>
                <a:spcPts val="0"/>
              </a:spcAft>
              <a:buSzPts val="2900"/>
              <a:buNone/>
              <a:defRPr sz="3867"/>
            </a:lvl2pPr>
            <a:lvl3pPr lvl="2" rtl="0">
              <a:spcBef>
                <a:spcPts val="0"/>
              </a:spcBef>
              <a:spcAft>
                <a:spcPts val="0"/>
              </a:spcAft>
              <a:buSzPts val="2900"/>
              <a:buNone/>
              <a:defRPr sz="3867"/>
            </a:lvl3pPr>
            <a:lvl4pPr lvl="3" rtl="0">
              <a:spcBef>
                <a:spcPts val="0"/>
              </a:spcBef>
              <a:spcAft>
                <a:spcPts val="0"/>
              </a:spcAft>
              <a:buSzPts val="2900"/>
              <a:buNone/>
              <a:defRPr sz="3867"/>
            </a:lvl4pPr>
            <a:lvl5pPr lvl="4" rtl="0">
              <a:spcBef>
                <a:spcPts val="0"/>
              </a:spcBef>
              <a:spcAft>
                <a:spcPts val="0"/>
              </a:spcAft>
              <a:buSzPts val="2900"/>
              <a:buNone/>
              <a:defRPr sz="3867"/>
            </a:lvl5pPr>
            <a:lvl6pPr lvl="5" rtl="0">
              <a:spcBef>
                <a:spcPts val="0"/>
              </a:spcBef>
              <a:spcAft>
                <a:spcPts val="0"/>
              </a:spcAft>
              <a:buSzPts val="2900"/>
              <a:buNone/>
              <a:defRPr sz="3867"/>
            </a:lvl6pPr>
            <a:lvl7pPr lvl="6" rtl="0">
              <a:spcBef>
                <a:spcPts val="0"/>
              </a:spcBef>
              <a:spcAft>
                <a:spcPts val="0"/>
              </a:spcAft>
              <a:buSzPts val="2900"/>
              <a:buNone/>
              <a:defRPr sz="3867"/>
            </a:lvl7pPr>
            <a:lvl8pPr lvl="7" rtl="0">
              <a:spcBef>
                <a:spcPts val="0"/>
              </a:spcBef>
              <a:spcAft>
                <a:spcPts val="0"/>
              </a:spcAft>
              <a:buSzPts val="2900"/>
              <a:buNone/>
              <a:defRPr sz="3867"/>
            </a:lvl8pPr>
            <a:lvl9pPr lvl="8" rtl="0">
              <a:spcBef>
                <a:spcPts val="0"/>
              </a:spcBef>
              <a:spcAft>
                <a:spcPts val="0"/>
              </a:spcAft>
              <a:buSzPts val="2900"/>
              <a:buNone/>
              <a:defRPr sz="3867"/>
            </a:lvl9pPr>
          </a:lstStyle>
          <a:p>
            <a:r>
              <a:rPr lang="en-US"/>
              <a:t>Click to edit Master title style</a:t>
            </a:r>
            <a:endParaRPr/>
          </a:p>
        </p:txBody>
      </p:sp>
      <p:sp>
        <p:nvSpPr>
          <p:cNvPr id="110" name="Google Shape;110;p16"/>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11" name="Google Shape;111;p16"/>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12" name="Google Shape;112;p16"/>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1095266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3867"/>
            </a:lvl1pPr>
            <a:lvl2pPr lvl="1" rtl="0">
              <a:spcBef>
                <a:spcPts val="0"/>
              </a:spcBef>
              <a:spcAft>
                <a:spcPts val="0"/>
              </a:spcAft>
              <a:buSzPts val="2900"/>
              <a:buNone/>
              <a:defRPr sz="3867"/>
            </a:lvl2pPr>
            <a:lvl3pPr lvl="2" rtl="0">
              <a:spcBef>
                <a:spcPts val="0"/>
              </a:spcBef>
              <a:spcAft>
                <a:spcPts val="0"/>
              </a:spcAft>
              <a:buSzPts val="2900"/>
              <a:buNone/>
              <a:defRPr sz="3867"/>
            </a:lvl3pPr>
            <a:lvl4pPr lvl="3" rtl="0">
              <a:spcBef>
                <a:spcPts val="0"/>
              </a:spcBef>
              <a:spcAft>
                <a:spcPts val="0"/>
              </a:spcAft>
              <a:buSzPts val="2900"/>
              <a:buNone/>
              <a:defRPr sz="3867"/>
            </a:lvl4pPr>
            <a:lvl5pPr lvl="4" rtl="0">
              <a:spcBef>
                <a:spcPts val="0"/>
              </a:spcBef>
              <a:spcAft>
                <a:spcPts val="0"/>
              </a:spcAft>
              <a:buSzPts val="2900"/>
              <a:buNone/>
              <a:defRPr sz="3867"/>
            </a:lvl5pPr>
            <a:lvl6pPr lvl="5" rtl="0">
              <a:spcBef>
                <a:spcPts val="0"/>
              </a:spcBef>
              <a:spcAft>
                <a:spcPts val="0"/>
              </a:spcAft>
              <a:buSzPts val="2900"/>
              <a:buNone/>
              <a:defRPr sz="3867"/>
            </a:lvl6pPr>
            <a:lvl7pPr lvl="6" rtl="0">
              <a:spcBef>
                <a:spcPts val="0"/>
              </a:spcBef>
              <a:spcAft>
                <a:spcPts val="0"/>
              </a:spcAft>
              <a:buSzPts val="2900"/>
              <a:buNone/>
              <a:defRPr sz="3867"/>
            </a:lvl7pPr>
            <a:lvl8pPr lvl="7" rtl="0">
              <a:spcBef>
                <a:spcPts val="0"/>
              </a:spcBef>
              <a:spcAft>
                <a:spcPts val="0"/>
              </a:spcAft>
              <a:buSzPts val="2900"/>
              <a:buNone/>
              <a:defRPr sz="3867"/>
            </a:lvl8pPr>
            <a:lvl9pPr lvl="8" rtl="0">
              <a:spcBef>
                <a:spcPts val="0"/>
              </a:spcBef>
              <a:spcAft>
                <a:spcPts val="0"/>
              </a:spcAft>
              <a:buSzPts val="2900"/>
              <a:buNone/>
              <a:defRPr sz="3867"/>
            </a:lvl9pPr>
          </a:lstStyle>
          <a:p>
            <a:r>
              <a:rPr lang="en-US"/>
              <a:t>Click to edit Master title style</a:t>
            </a:r>
            <a:endParaRPr/>
          </a:p>
        </p:txBody>
      </p:sp>
      <p:sp>
        <p:nvSpPr>
          <p:cNvPr id="115" name="Google Shape;115;p17"/>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16" name="Google Shape;116;p17"/>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17" name="Google Shape;117;p17"/>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694048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1"/>
        </a:solidFill>
        <a:effectLst/>
      </p:bgPr>
    </p:bg>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3867">
                <a:solidFill>
                  <a:schemeClr val="lt1"/>
                </a:solidFill>
              </a:defRPr>
            </a:lvl1pPr>
            <a:lvl2pPr lvl="1" rtl="0">
              <a:spcBef>
                <a:spcPts val="0"/>
              </a:spcBef>
              <a:spcAft>
                <a:spcPts val="0"/>
              </a:spcAft>
              <a:buSzPts val="2900"/>
              <a:buNone/>
              <a:defRPr sz="3867"/>
            </a:lvl2pPr>
            <a:lvl3pPr lvl="2" rtl="0">
              <a:spcBef>
                <a:spcPts val="0"/>
              </a:spcBef>
              <a:spcAft>
                <a:spcPts val="0"/>
              </a:spcAft>
              <a:buSzPts val="2900"/>
              <a:buNone/>
              <a:defRPr sz="3867"/>
            </a:lvl3pPr>
            <a:lvl4pPr lvl="3" rtl="0">
              <a:spcBef>
                <a:spcPts val="0"/>
              </a:spcBef>
              <a:spcAft>
                <a:spcPts val="0"/>
              </a:spcAft>
              <a:buSzPts val="2900"/>
              <a:buNone/>
              <a:defRPr sz="3867"/>
            </a:lvl4pPr>
            <a:lvl5pPr lvl="4" rtl="0">
              <a:spcBef>
                <a:spcPts val="0"/>
              </a:spcBef>
              <a:spcAft>
                <a:spcPts val="0"/>
              </a:spcAft>
              <a:buSzPts val="2900"/>
              <a:buNone/>
              <a:defRPr sz="3867"/>
            </a:lvl5pPr>
            <a:lvl6pPr lvl="5" rtl="0">
              <a:spcBef>
                <a:spcPts val="0"/>
              </a:spcBef>
              <a:spcAft>
                <a:spcPts val="0"/>
              </a:spcAft>
              <a:buSzPts val="2900"/>
              <a:buNone/>
              <a:defRPr sz="3867"/>
            </a:lvl6pPr>
            <a:lvl7pPr lvl="6" rtl="0">
              <a:spcBef>
                <a:spcPts val="0"/>
              </a:spcBef>
              <a:spcAft>
                <a:spcPts val="0"/>
              </a:spcAft>
              <a:buSzPts val="2900"/>
              <a:buNone/>
              <a:defRPr sz="3867"/>
            </a:lvl7pPr>
            <a:lvl8pPr lvl="7" rtl="0">
              <a:spcBef>
                <a:spcPts val="0"/>
              </a:spcBef>
              <a:spcAft>
                <a:spcPts val="0"/>
              </a:spcAft>
              <a:buSzPts val="2900"/>
              <a:buNone/>
              <a:defRPr sz="3867"/>
            </a:lvl8pPr>
            <a:lvl9pPr lvl="8" rtl="0">
              <a:spcBef>
                <a:spcPts val="0"/>
              </a:spcBef>
              <a:spcAft>
                <a:spcPts val="0"/>
              </a:spcAft>
              <a:buSzPts val="2900"/>
              <a:buNone/>
              <a:defRPr sz="3867"/>
            </a:lvl9pPr>
          </a:lstStyle>
          <a:p>
            <a:r>
              <a:rPr lang="en-US"/>
              <a:t>Click to edit Master title style</a:t>
            </a:r>
            <a:endParaRPr/>
          </a:p>
        </p:txBody>
      </p:sp>
      <p:sp>
        <p:nvSpPr>
          <p:cNvPr id="120" name="Google Shape;120;p18"/>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121" name="Google Shape;121;p18"/>
          <p:cNvSpPr txBox="1">
            <a:spLocks noGrp="1"/>
          </p:cNvSpPr>
          <p:nvPr>
            <p:ph type="subTitle" idx="1"/>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122" name="Google Shape;122;p18"/>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0467127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23"/>
        <p:cNvGrpSpPr/>
        <p:nvPr/>
      </p:nvGrpSpPr>
      <p:grpSpPr>
        <a:xfrm>
          <a:off x="0" y="0"/>
          <a:ext cx="0" cy="0"/>
          <a:chOff x="0" y="0"/>
          <a:chExt cx="0" cy="0"/>
        </a:xfrm>
      </p:grpSpPr>
      <p:sp>
        <p:nvSpPr>
          <p:cNvPr id="124" name="Google Shape;124;p19"/>
          <p:cNvSpPr/>
          <p:nvPr/>
        </p:nvSpPr>
        <p:spPr>
          <a:xfrm>
            <a:off x="-12333" y="-12333"/>
            <a:ext cx="5123200" cy="6870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5" name="Google Shape;125;p19"/>
          <p:cNvSpPr txBox="1">
            <a:spLocks noGrp="1"/>
          </p:cNvSpPr>
          <p:nvPr>
            <p:ph type="subTitle" idx="1"/>
          </p:nvPr>
        </p:nvSpPr>
        <p:spPr>
          <a:xfrm>
            <a:off x="1098300" y="3100267"/>
            <a:ext cx="3562000" cy="151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6" name="Google Shape;126;p19"/>
          <p:cNvSpPr txBox="1">
            <a:spLocks noGrp="1"/>
          </p:cNvSpPr>
          <p:nvPr>
            <p:ph type="title"/>
          </p:nvPr>
        </p:nvSpPr>
        <p:spPr>
          <a:xfrm>
            <a:off x="1098300" y="2246133"/>
            <a:ext cx="4135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27" name="Google Shape;127;p19"/>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28" name="Google Shape;128;p19"/>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29" name="Google Shape;129;p19"/>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5191032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0"/>
        <p:cNvGrpSpPr/>
        <p:nvPr/>
      </p:nvGrpSpPr>
      <p:grpSpPr>
        <a:xfrm>
          <a:off x="0" y="0"/>
          <a:ext cx="0" cy="0"/>
          <a:chOff x="0" y="0"/>
          <a:chExt cx="0" cy="0"/>
        </a:xfrm>
      </p:grpSpPr>
      <p:sp>
        <p:nvSpPr>
          <p:cNvPr id="131" name="Google Shape;131;p20"/>
          <p:cNvSpPr txBox="1">
            <a:spLocks noGrp="1"/>
          </p:cNvSpPr>
          <p:nvPr>
            <p:ph type="subTitle" idx="1"/>
          </p:nvPr>
        </p:nvSpPr>
        <p:spPr>
          <a:xfrm>
            <a:off x="6569028" y="3096773"/>
            <a:ext cx="3876800" cy="15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2" name="Google Shape;132;p20"/>
          <p:cNvSpPr txBox="1">
            <a:spLocks noGrp="1"/>
          </p:cNvSpPr>
          <p:nvPr>
            <p:ph type="title"/>
          </p:nvPr>
        </p:nvSpPr>
        <p:spPr>
          <a:xfrm>
            <a:off x="6569028" y="2243333"/>
            <a:ext cx="4187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3" name="Google Shape;133;p20"/>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34" name="Google Shape;134;p20"/>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35" name="Google Shape;135;p20"/>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7068454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6"/>
        <p:cNvGrpSpPr/>
        <p:nvPr/>
      </p:nvGrpSpPr>
      <p:grpSpPr>
        <a:xfrm>
          <a:off x="0" y="0"/>
          <a:ext cx="0" cy="0"/>
          <a:chOff x="0" y="0"/>
          <a:chExt cx="0" cy="0"/>
        </a:xfrm>
      </p:grpSpPr>
      <p:sp>
        <p:nvSpPr>
          <p:cNvPr id="137" name="Google Shape;137;p21"/>
          <p:cNvSpPr/>
          <p:nvPr/>
        </p:nvSpPr>
        <p:spPr>
          <a:xfrm>
            <a:off x="5696800" y="1536467"/>
            <a:ext cx="6495200" cy="372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 name="Google Shape;138;p21"/>
          <p:cNvSpPr txBox="1">
            <a:spLocks noGrp="1"/>
          </p:cNvSpPr>
          <p:nvPr>
            <p:ph type="subTitle" idx="1"/>
          </p:nvPr>
        </p:nvSpPr>
        <p:spPr>
          <a:xfrm>
            <a:off x="6250208" y="3099720"/>
            <a:ext cx="3876800" cy="15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21"/>
          <p:cNvSpPr txBox="1">
            <a:spLocks noGrp="1"/>
          </p:cNvSpPr>
          <p:nvPr>
            <p:ph type="title"/>
          </p:nvPr>
        </p:nvSpPr>
        <p:spPr>
          <a:xfrm>
            <a:off x="6250208" y="2246280"/>
            <a:ext cx="4187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40" name="Google Shape;140;p21"/>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41" name="Google Shape;141;p21"/>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42" name="Google Shape;142;p21"/>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981324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1"/>
        </a:solidFill>
        <a:effectLst/>
      </p:bgPr>
    </p:bg>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950967" y="1911803"/>
            <a:ext cx="4986400" cy="161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sz="11333">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5" name="Google Shape;145;p22"/>
          <p:cNvSpPr txBox="1">
            <a:spLocks noGrp="1"/>
          </p:cNvSpPr>
          <p:nvPr>
            <p:ph type="subTitle" idx="1"/>
          </p:nvPr>
        </p:nvSpPr>
        <p:spPr>
          <a:xfrm>
            <a:off x="950967" y="3562197"/>
            <a:ext cx="4986400" cy="1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sz="22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146" name="Google Shape;146;p22"/>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lt1"/>
                </a:solidFill>
                <a:latin typeface="Lora"/>
                <a:ea typeface="Lora"/>
                <a:cs typeface="Lora"/>
                <a:sym typeface="Lora"/>
              </a:rPr>
              <a:pPr marL="0" lvl="0" indent="0" algn="r" rtl="0">
                <a:spcBef>
                  <a:spcPts val="0"/>
                </a:spcBef>
                <a:spcAft>
                  <a:spcPts val="0"/>
                </a:spcAft>
                <a:buNone/>
              </a:pPr>
              <a:t>‹#›</a:t>
            </a:fld>
            <a:endParaRPr sz="1333">
              <a:solidFill>
                <a:schemeClr val="lt1"/>
              </a:solidFill>
              <a:latin typeface="Lora"/>
              <a:ea typeface="Lora"/>
              <a:cs typeface="Lora"/>
              <a:sym typeface="Lora"/>
            </a:endParaRPr>
          </a:p>
        </p:txBody>
      </p:sp>
      <p:sp>
        <p:nvSpPr>
          <p:cNvPr id="147" name="Google Shape;147;p22"/>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1pPr>
            <a:lvl2pPr lvl="1"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2pPr>
            <a:lvl3pPr lvl="2"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3pPr>
            <a:lvl4pPr lvl="3"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4pPr>
            <a:lvl5pPr lvl="4"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5pPr>
            <a:lvl6pPr lvl="5"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6pPr>
            <a:lvl7pPr lvl="6"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7pPr>
            <a:lvl8pPr lvl="7"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8pPr>
            <a:lvl9pPr lvl="8" algn="r" rtl="0">
              <a:lnSpc>
                <a:spcPct val="100000"/>
              </a:lnSpc>
              <a:spcBef>
                <a:spcPts val="0"/>
              </a:spcBef>
              <a:spcAft>
                <a:spcPts val="0"/>
              </a:spcAft>
              <a:buClr>
                <a:schemeClr val="lt1"/>
              </a:buClr>
              <a:buSzPts val="1000"/>
              <a:buFont typeface="Lora"/>
              <a:buNone/>
              <a:defRPr sz="1333">
                <a:solidFill>
                  <a:schemeClr val="lt1"/>
                </a:solidFill>
                <a:latin typeface="Lora"/>
                <a:ea typeface="Lora"/>
                <a:cs typeface="Lora"/>
                <a:sym typeface="Lora"/>
              </a:defRPr>
            </a:lvl9pPr>
          </a:lstStyle>
          <a:p>
            <a:r>
              <a:rPr lang="en-US"/>
              <a:t>Click to edit Master subtitle style</a:t>
            </a:r>
            <a:endParaRPr/>
          </a:p>
        </p:txBody>
      </p:sp>
      <p:cxnSp>
        <p:nvCxnSpPr>
          <p:cNvPr id="148" name="Google Shape;148;p22"/>
          <p:cNvCxnSpPr/>
          <p:nvPr/>
        </p:nvCxnSpPr>
        <p:spPr>
          <a:xfrm>
            <a:off x="10704183" y="6483419"/>
            <a:ext cx="5524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3298555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49"/>
        <p:cNvGrpSpPr/>
        <p:nvPr/>
      </p:nvGrpSpPr>
      <p:grpSpPr>
        <a:xfrm>
          <a:off x="0" y="0"/>
          <a:ext cx="0" cy="0"/>
          <a:chOff x="0" y="0"/>
          <a:chExt cx="0" cy="0"/>
        </a:xfrm>
      </p:grpSpPr>
      <p:sp>
        <p:nvSpPr>
          <p:cNvPr id="150" name="Google Shape;150;p23"/>
          <p:cNvSpPr txBox="1">
            <a:spLocks noGrp="1"/>
          </p:cNvSpPr>
          <p:nvPr>
            <p:ph type="subTitle" idx="1"/>
          </p:nvPr>
        </p:nvSpPr>
        <p:spPr>
          <a:xfrm>
            <a:off x="960000" y="1666700"/>
            <a:ext cx="10272000" cy="401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151" name="Google Shape;151;p23"/>
          <p:cNvSpPr txBox="1">
            <a:spLocks noGrp="1"/>
          </p:cNvSpPr>
          <p:nvPr>
            <p:ph type="title"/>
          </p:nvPr>
        </p:nvSpPr>
        <p:spPr>
          <a:xfrm>
            <a:off x="960000" y="573024"/>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52" name="Google Shape;152;p23"/>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53" name="Google Shape;153;p23"/>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54" name="Google Shape;154;p23"/>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657487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55"/>
        <p:cNvGrpSpPr/>
        <p:nvPr/>
      </p:nvGrpSpPr>
      <p:grpSpPr>
        <a:xfrm>
          <a:off x="0" y="0"/>
          <a:ext cx="0" cy="0"/>
          <a:chOff x="0" y="0"/>
          <a:chExt cx="0" cy="0"/>
        </a:xfrm>
      </p:grpSpPr>
      <p:sp>
        <p:nvSpPr>
          <p:cNvPr id="156" name="Google Shape;156;p24"/>
          <p:cNvSpPr txBox="1">
            <a:spLocks noGrp="1"/>
          </p:cNvSpPr>
          <p:nvPr>
            <p:ph type="subTitle" idx="1"/>
          </p:nvPr>
        </p:nvSpPr>
        <p:spPr>
          <a:xfrm>
            <a:off x="5834985" y="3653017"/>
            <a:ext cx="3900000" cy="15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7" name="Google Shape;157;p24"/>
          <p:cNvSpPr txBox="1">
            <a:spLocks noGrp="1"/>
          </p:cNvSpPr>
          <p:nvPr>
            <p:ph type="title"/>
          </p:nvPr>
        </p:nvSpPr>
        <p:spPr>
          <a:xfrm>
            <a:off x="5834971" y="1693000"/>
            <a:ext cx="4952400" cy="1773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58" name="Google Shape;158;p24"/>
          <p:cNvSpPr txBox="1"/>
          <p:nvPr/>
        </p:nvSpPr>
        <p:spPr>
          <a:xfrm>
            <a:off x="10915845" y="6254496"/>
            <a:ext cx="731600" cy="4512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sz="1333">
                <a:solidFill>
                  <a:schemeClr val="dk2"/>
                </a:solidFill>
                <a:latin typeface="Lora"/>
                <a:ea typeface="Lora"/>
                <a:cs typeface="Lora"/>
                <a:sym typeface="Lora"/>
              </a:rPr>
              <a:pPr marL="0" lvl="0" indent="0" algn="r" rtl="0">
                <a:spcBef>
                  <a:spcPts val="0"/>
                </a:spcBef>
                <a:spcAft>
                  <a:spcPts val="0"/>
                </a:spcAft>
                <a:buNone/>
              </a:pPr>
              <a:t>‹#›</a:t>
            </a:fld>
            <a:endParaRPr sz="1333">
              <a:solidFill>
                <a:schemeClr val="dk2"/>
              </a:solidFill>
              <a:latin typeface="Lora"/>
              <a:ea typeface="Lora"/>
              <a:cs typeface="Lora"/>
              <a:sym typeface="Lora"/>
            </a:endParaRPr>
          </a:p>
        </p:txBody>
      </p:sp>
      <p:sp>
        <p:nvSpPr>
          <p:cNvPr id="159" name="Google Shape;159;p24"/>
          <p:cNvSpPr txBox="1">
            <a:spLocks noGrp="1"/>
          </p:cNvSpPr>
          <p:nvPr>
            <p:ph type="subTitle" idx="2"/>
          </p:nvPr>
        </p:nvSpPr>
        <p:spPr>
          <a:xfrm>
            <a:off x="8449056" y="6254496"/>
            <a:ext cx="2255600" cy="45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Lora"/>
              <a:buNone/>
              <a:defRPr sz="1333">
                <a:latin typeface="Lora"/>
                <a:ea typeface="Lora"/>
                <a:cs typeface="Lora"/>
                <a:sym typeface="Lora"/>
              </a:defRPr>
            </a:lvl1pPr>
            <a:lvl2pPr lvl="1" algn="r" rtl="0">
              <a:lnSpc>
                <a:spcPct val="100000"/>
              </a:lnSpc>
              <a:spcBef>
                <a:spcPts val="0"/>
              </a:spcBef>
              <a:spcAft>
                <a:spcPts val="0"/>
              </a:spcAft>
              <a:buSzPts val="1000"/>
              <a:buFont typeface="Lora"/>
              <a:buNone/>
              <a:defRPr sz="1333">
                <a:latin typeface="Lora"/>
                <a:ea typeface="Lora"/>
                <a:cs typeface="Lora"/>
                <a:sym typeface="Lora"/>
              </a:defRPr>
            </a:lvl2pPr>
            <a:lvl3pPr lvl="2" algn="r" rtl="0">
              <a:lnSpc>
                <a:spcPct val="100000"/>
              </a:lnSpc>
              <a:spcBef>
                <a:spcPts val="0"/>
              </a:spcBef>
              <a:spcAft>
                <a:spcPts val="0"/>
              </a:spcAft>
              <a:buSzPts val="1000"/>
              <a:buFont typeface="Lora"/>
              <a:buNone/>
              <a:defRPr sz="1333">
                <a:latin typeface="Lora"/>
                <a:ea typeface="Lora"/>
                <a:cs typeface="Lora"/>
                <a:sym typeface="Lora"/>
              </a:defRPr>
            </a:lvl3pPr>
            <a:lvl4pPr lvl="3" algn="r" rtl="0">
              <a:lnSpc>
                <a:spcPct val="100000"/>
              </a:lnSpc>
              <a:spcBef>
                <a:spcPts val="0"/>
              </a:spcBef>
              <a:spcAft>
                <a:spcPts val="0"/>
              </a:spcAft>
              <a:buSzPts val="1000"/>
              <a:buFont typeface="Lora"/>
              <a:buNone/>
              <a:defRPr sz="1333">
                <a:latin typeface="Lora"/>
                <a:ea typeface="Lora"/>
                <a:cs typeface="Lora"/>
                <a:sym typeface="Lora"/>
              </a:defRPr>
            </a:lvl4pPr>
            <a:lvl5pPr lvl="4" algn="r" rtl="0">
              <a:lnSpc>
                <a:spcPct val="100000"/>
              </a:lnSpc>
              <a:spcBef>
                <a:spcPts val="0"/>
              </a:spcBef>
              <a:spcAft>
                <a:spcPts val="0"/>
              </a:spcAft>
              <a:buSzPts val="1000"/>
              <a:buFont typeface="Lora"/>
              <a:buNone/>
              <a:defRPr sz="1333">
                <a:latin typeface="Lora"/>
                <a:ea typeface="Lora"/>
                <a:cs typeface="Lora"/>
                <a:sym typeface="Lora"/>
              </a:defRPr>
            </a:lvl5pPr>
            <a:lvl6pPr lvl="5" algn="r" rtl="0">
              <a:lnSpc>
                <a:spcPct val="100000"/>
              </a:lnSpc>
              <a:spcBef>
                <a:spcPts val="0"/>
              </a:spcBef>
              <a:spcAft>
                <a:spcPts val="0"/>
              </a:spcAft>
              <a:buSzPts val="1000"/>
              <a:buFont typeface="Lora"/>
              <a:buNone/>
              <a:defRPr sz="1333">
                <a:latin typeface="Lora"/>
                <a:ea typeface="Lora"/>
                <a:cs typeface="Lora"/>
                <a:sym typeface="Lora"/>
              </a:defRPr>
            </a:lvl6pPr>
            <a:lvl7pPr lvl="6" algn="r" rtl="0">
              <a:lnSpc>
                <a:spcPct val="100000"/>
              </a:lnSpc>
              <a:spcBef>
                <a:spcPts val="0"/>
              </a:spcBef>
              <a:spcAft>
                <a:spcPts val="0"/>
              </a:spcAft>
              <a:buSzPts val="1000"/>
              <a:buFont typeface="Lora"/>
              <a:buNone/>
              <a:defRPr sz="1333">
                <a:latin typeface="Lora"/>
                <a:ea typeface="Lora"/>
                <a:cs typeface="Lora"/>
                <a:sym typeface="Lora"/>
              </a:defRPr>
            </a:lvl7pPr>
            <a:lvl8pPr lvl="7" algn="r" rtl="0">
              <a:lnSpc>
                <a:spcPct val="100000"/>
              </a:lnSpc>
              <a:spcBef>
                <a:spcPts val="0"/>
              </a:spcBef>
              <a:spcAft>
                <a:spcPts val="0"/>
              </a:spcAft>
              <a:buSzPts val="1000"/>
              <a:buFont typeface="Lora"/>
              <a:buNone/>
              <a:defRPr sz="1333">
                <a:latin typeface="Lora"/>
                <a:ea typeface="Lora"/>
                <a:cs typeface="Lora"/>
                <a:sym typeface="Lora"/>
              </a:defRPr>
            </a:lvl8pPr>
            <a:lvl9pPr lvl="8" algn="r" rtl="0">
              <a:lnSpc>
                <a:spcPct val="100000"/>
              </a:lnSpc>
              <a:spcBef>
                <a:spcPts val="0"/>
              </a:spcBef>
              <a:spcAft>
                <a:spcPts val="0"/>
              </a:spcAft>
              <a:buSzPts val="1000"/>
              <a:buFont typeface="Lora"/>
              <a:buNone/>
              <a:defRPr sz="1333">
                <a:latin typeface="Lora"/>
                <a:ea typeface="Lora"/>
                <a:cs typeface="Lora"/>
                <a:sym typeface="Lora"/>
              </a:defRPr>
            </a:lvl9pPr>
          </a:lstStyle>
          <a:p>
            <a:r>
              <a:rPr lang="en-US"/>
              <a:t>Click to edit Master subtitle style</a:t>
            </a:r>
            <a:endParaRPr/>
          </a:p>
        </p:txBody>
      </p:sp>
      <p:cxnSp>
        <p:nvCxnSpPr>
          <p:cNvPr id="160" name="Google Shape;160;p24"/>
          <p:cNvCxnSpPr/>
          <p:nvPr/>
        </p:nvCxnSpPr>
        <p:spPr>
          <a:xfrm>
            <a:off x="10704183" y="6483419"/>
            <a:ext cx="552400" cy="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24"/>
          <p:cNvSpPr/>
          <p:nvPr/>
        </p:nvSpPr>
        <p:spPr>
          <a:xfrm>
            <a:off x="-12333" y="-11948"/>
            <a:ext cx="3263600" cy="3392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023901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theme" Target="../theme/theme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6.xml"/><Relationship Id="rId1"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theme" Target="../theme/theme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41.xml"/><Relationship Id="rId1"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2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Playfair Display"/>
              <a:buNone/>
              <a:defRPr sz="25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2500"/>
              <a:buNone/>
              <a:defRPr sz="2500">
                <a:solidFill>
                  <a:schemeClr val="dk1"/>
                </a:solidFill>
              </a:defRPr>
            </a:lvl2pPr>
            <a:lvl3pPr lvl="2" algn="ctr">
              <a:spcBef>
                <a:spcPts val="0"/>
              </a:spcBef>
              <a:spcAft>
                <a:spcPts val="0"/>
              </a:spcAft>
              <a:buClr>
                <a:schemeClr val="dk1"/>
              </a:buClr>
              <a:buSzPts val="2500"/>
              <a:buNone/>
              <a:defRPr sz="2500">
                <a:solidFill>
                  <a:schemeClr val="dk1"/>
                </a:solidFill>
              </a:defRPr>
            </a:lvl3pPr>
            <a:lvl4pPr lvl="3" algn="ctr">
              <a:spcBef>
                <a:spcPts val="0"/>
              </a:spcBef>
              <a:spcAft>
                <a:spcPts val="0"/>
              </a:spcAft>
              <a:buClr>
                <a:schemeClr val="dk1"/>
              </a:buClr>
              <a:buSzPts val="2500"/>
              <a:buNone/>
              <a:defRPr sz="2500">
                <a:solidFill>
                  <a:schemeClr val="dk1"/>
                </a:solidFill>
              </a:defRPr>
            </a:lvl4pPr>
            <a:lvl5pPr lvl="4" algn="ctr">
              <a:spcBef>
                <a:spcPts val="0"/>
              </a:spcBef>
              <a:spcAft>
                <a:spcPts val="0"/>
              </a:spcAft>
              <a:buClr>
                <a:schemeClr val="dk1"/>
              </a:buClr>
              <a:buSzPts val="2500"/>
              <a:buNone/>
              <a:defRPr sz="2500">
                <a:solidFill>
                  <a:schemeClr val="dk1"/>
                </a:solidFill>
              </a:defRPr>
            </a:lvl5pPr>
            <a:lvl6pPr lvl="5" algn="ctr">
              <a:spcBef>
                <a:spcPts val="0"/>
              </a:spcBef>
              <a:spcAft>
                <a:spcPts val="0"/>
              </a:spcAft>
              <a:buClr>
                <a:schemeClr val="dk1"/>
              </a:buClr>
              <a:buSzPts val="2500"/>
              <a:buNone/>
              <a:defRPr sz="2500">
                <a:solidFill>
                  <a:schemeClr val="dk1"/>
                </a:solidFill>
              </a:defRPr>
            </a:lvl6pPr>
            <a:lvl7pPr lvl="6" algn="ctr">
              <a:spcBef>
                <a:spcPts val="0"/>
              </a:spcBef>
              <a:spcAft>
                <a:spcPts val="0"/>
              </a:spcAft>
              <a:buClr>
                <a:schemeClr val="dk1"/>
              </a:buClr>
              <a:buSzPts val="2500"/>
              <a:buNone/>
              <a:defRPr sz="2500">
                <a:solidFill>
                  <a:schemeClr val="dk1"/>
                </a:solidFill>
              </a:defRPr>
            </a:lvl7pPr>
            <a:lvl8pPr lvl="7" algn="ctr">
              <a:spcBef>
                <a:spcPts val="0"/>
              </a:spcBef>
              <a:spcAft>
                <a:spcPts val="0"/>
              </a:spcAft>
              <a:buClr>
                <a:schemeClr val="dk1"/>
              </a:buClr>
              <a:buSzPts val="2500"/>
              <a:buNone/>
              <a:defRPr sz="2500">
                <a:solidFill>
                  <a:schemeClr val="dk1"/>
                </a:solidFill>
              </a:defRPr>
            </a:lvl8pPr>
            <a:lvl9pPr lvl="8" algn="ctr">
              <a:spcBef>
                <a:spcPts val="0"/>
              </a:spcBef>
              <a:spcAft>
                <a:spcPts val="0"/>
              </a:spcAft>
              <a:buClr>
                <a:schemeClr val="dk1"/>
              </a:buClr>
              <a:buSzPts val="2500"/>
              <a:buNone/>
              <a:defRPr sz="2500">
                <a:solidFill>
                  <a:schemeClr val="dk1"/>
                </a:solidFill>
              </a:defRPr>
            </a:lvl9pPr>
          </a:lstStyle>
          <a:p>
            <a:endParaRPr/>
          </a:p>
        </p:txBody>
      </p:sp>
      <p:sp>
        <p:nvSpPr>
          <p:cNvPr id="7" name="Google Shape;7;p1"/>
          <p:cNvSpPr txBox="1">
            <a:spLocks noGrp="1"/>
          </p:cNvSpPr>
          <p:nvPr>
            <p:ph type="body" idx="1"/>
          </p:nvPr>
        </p:nvSpPr>
        <p:spPr>
          <a:xfrm>
            <a:off x="950967" y="1577367"/>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18543901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950967" y="719333"/>
            <a:ext cx="102900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rtl="0">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324" name="Google Shape;324;p5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rtl="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1908966338"/>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l Messiri"/>
              <a:buNone/>
              <a:defRPr sz="3500">
                <a:solidFill>
                  <a:schemeClr val="dk1"/>
                </a:solidFill>
                <a:latin typeface="El Messiri"/>
                <a:ea typeface="El Messiri"/>
                <a:cs typeface="El Messiri"/>
                <a:sym typeface="El Messiri"/>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951200" y="1536633"/>
            <a:ext cx="102900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rtl="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3869513335"/>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50"/>
        <p:cNvGrpSpPr/>
        <p:nvPr/>
      </p:nvGrpSpPr>
      <p:grpSpPr>
        <a:xfrm>
          <a:off x="0" y="0"/>
          <a:ext cx="0" cy="0"/>
          <a:chOff x="0" y="0"/>
          <a:chExt cx="0" cy="0"/>
        </a:xfrm>
      </p:grpSpPr>
      <p:sp>
        <p:nvSpPr>
          <p:cNvPr id="351" name="Google Shape;351;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52" name="Google Shape;352;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23806246"/>
      </p:ext>
    </p:extLst>
  </p:cSld>
  <p:clrMap bg1="lt1" tx1="dk1" bg2="dk2" tx2="lt2" accent1="accent1" accent2="accent2" accent3="accent3" accent4="accent4" accent5="accent5" accent6="accent6" hlink="hlink" folHlink="folHlink"/>
  <p:sldLayoutIdLst>
    <p:sldLayoutId id="2147483739" r:id="rId1"/>
    <p:sldLayoutId id="2147483740"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400" cy="1032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ora"/>
              <a:buNone/>
              <a:defRPr sz="2800">
                <a:solidFill>
                  <a:schemeClr val="dk1"/>
                </a:solidFill>
                <a:latin typeface="Lora"/>
                <a:ea typeface="Lora"/>
                <a:cs typeface="Lora"/>
                <a:sym typeface="Lora"/>
              </a:defRPr>
            </a:lvl1pPr>
            <a:lvl2pPr lvl="1">
              <a:spcBef>
                <a:spcPts val="0"/>
              </a:spcBef>
              <a:spcAft>
                <a:spcPts val="0"/>
              </a:spcAft>
              <a:buClr>
                <a:schemeClr val="dk1"/>
              </a:buClr>
              <a:buSzPts val="2800"/>
              <a:buFont typeface="Lora"/>
              <a:buNone/>
              <a:defRPr sz="2800" b="1">
                <a:solidFill>
                  <a:schemeClr val="dk1"/>
                </a:solidFill>
                <a:latin typeface="Lora"/>
                <a:ea typeface="Lora"/>
                <a:cs typeface="Lora"/>
                <a:sym typeface="Lora"/>
              </a:defRPr>
            </a:lvl2pPr>
            <a:lvl3pPr lvl="2">
              <a:spcBef>
                <a:spcPts val="0"/>
              </a:spcBef>
              <a:spcAft>
                <a:spcPts val="0"/>
              </a:spcAft>
              <a:buClr>
                <a:schemeClr val="dk1"/>
              </a:buClr>
              <a:buSzPts val="2800"/>
              <a:buFont typeface="Lora"/>
              <a:buNone/>
              <a:defRPr sz="2800" b="1">
                <a:solidFill>
                  <a:schemeClr val="dk1"/>
                </a:solidFill>
                <a:latin typeface="Lora"/>
                <a:ea typeface="Lora"/>
                <a:cs typeface="Lora"/>
                <a:sym typeface="Lora"/>
              </a:defRPr>
            </a:lvl3pPr>
            <a:lvl4pPr lvl="3">
              <a:spcBef>
                <a:spcPts val="0"/>
              </a:spcBef>
              <a:spcAft>
                <a:spcPts val="0"/>
              </a:spcAft>
              <a:buClr>
                <a:schemeClr val="dk1"/>
              </a:buClr>
              <a:buSzPts val="2800"/>
              <a:buFont typeface="Lora"/>
              <a:buNone/>
              <a:defRPr sz="2800" b="1">
                <a:solidFill>
                  <a:schemeClr val="dk1"/>
                </a:solidFill>
                <a:latin typeface="Lora"/>
                <a:ea typeface="Lora"/>
                <a:cs typeface="Lora"/>
                <a:sym typeface="Lora"/>
              </a:defRPr>
            </a:lvl4pPr>
            <a:lvl5pPr lvl="4">
              <a:spcBef>
                <a:spcPts val="0"/>
              </a:spcBef>
              <a:spcAft>
                <a:spcPts val="0"/>
              </a:spcAft>
              <a:buClr>
                <a:schemeClr val="dk1"/>
              </a:buClr>
              <a:buSzPts val="2800"/>
              <a:buFont typeface="Lora"/>
              <a:buNone/>
              <a:defRPr sz="2800" b="1">
                <a:solidFill>
                  <a:schemeClr val="dk1"/>
                </a:solidFill>
                <a:latin typeface="Lora"/>
                <a:ea typeface="Lora"/>
                <a:cs typeface="Lora"/>
                <a:sym typeface="Lora"/>
              </a:defRPr>
            </a:lvl5pPr>
            <a:lvl6pPr lvl="5">
              <a:spcBef>
                <a:spcPts val="0"/>
              </a:spcBef>
              <a:spcAft>
                <a:spcPts val="0"/>
              </a:spcAft>
              <a:buClr>
                <a:schemeClr val="dk1"/>
              </a:buClr>
              <a:buSzPts val="2800"/>
              <a:buFont typeface="Lora"/>
              <a:buNone/>
              <a:defRPr sz="2800" b="1">
                <a:solidFill>
                  <a:schemeClr val="dk1"/>
                </a:solidFill>
                <a:latin typeface="Lora"/>
                <a:ea typeface="Lora"/>
                <a:cs typeface="Lora"/>
                <a:sym typeface="Lora"/>
              </a:defRPr>
            </a:lvl6pPr>
            <a:lvl7pPr lvl="6">
              <a:spcBef>
                <a:spcPts val="0"/>
              </a:spcBef>
              <a:spcAft>
                <a:spcPts val="0"/>
              </a:spcAft>
              <a:buClr>
                <a:schemeClr val="dk1"/>
              </a:buClr>
              <a:buSzPts val="2800"/>
              <a:buFont typeface="Lora"/>
              <a:buNone/>
              <a:defRPr sz="2800" b="1">
                <a:solidFill>
                  <a:schemeClr val="dk1"/>
                </a:solidFill>
                <a:latin typeface="Lora"/>
                <a:ea typeface="Lora"/>
                <a:cs typeface="Lora"/>
                <a:sym typeface="Lora"/>
              </a:defRPr>
            </a:lvl7pPr>
            <a:lvl8pPr lvl="7">
              <a:spcBef>
                <a:spcPts val="0"/>
              </a:spcBef>
              <a:spcAft>
                <a:spcPts val="0"/>
              </a:spcAft>
              <a:buClr>
                <a:schemeClr val="dk1"/>
              </a:buClr>
              <a:buSzPts val="2800"/>
              <a:buFont typeface="Lora"/>
              <a:buNone/>
              <a:defRPr sz="2800" b="1">
                <a:solidFill>
                  <a:schemeClr val="dk1"/>
                </a:solidFill>
                <a:latin typeface="Lora"/>
                <a:ea typeface="Lora"/>
                <a:cs typeface="Lora"/>
                <a:sym typeface="Lora"/>
              </a:defRPr>
            </a:lvl8pPr>
            <a:lvl9pPr lvl="8">
              <a:spcBef>
                <a:spcPts val="0"/>
              </a:spcBef>
              <a:spcAft>
                <a:spcPts val="0"/>
              </a:spcAft>
              <a:buClr>
                <a:schemeClr val="dk1"/>
              </a:buClr>
              <a:buSzPts val="2800"/>
              <a:buFont typeface="Lora"/>
              <a:buNone/>
              <a:defRPr sz="2800" b="1">
                <a:solidFill>
                  <a:schemeClr val="dk1"/>
                </a:solidFill>
                <a:latin typeface="Lora"/>
                <a:ea typeface="Lora"/>
                <a:cs typeface="Lora"/>
                <a:sym typeface="Lora"/>
              </a:defRPr>
            </a:lvl9pPr>
          </a:lstStyle>
          <a:p>
            <a:endParaRPr/>
          </a:p>
        </p:txBody>
      </p:sp>
      <p:sp>
        <p:nvSpPr>
          <p:cNvPr id="7" name="Google Shape;7;p1"/>
          <p:cNvSpPr txBox="1">
            <a:spLocks noGrp="1"/>
          </p:cNvSpPr>
          <p:nvPr>
            <p:ph type="body" idx="1"/>
          </p:nvPr>
        </p:nvSpPr>
        <p:spPr>
          <a:xfrm>
            <a:off x="950967" y="2232567"/>
            <a:ext cx="10290400" cy="3859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526140460"/>
      </p:ext>
    </p:extLst>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808" r:id="rId37"/>
    <p:sldLayoutId id="2147483809" r:id="rId3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84" name="Google Shape;284;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73638485"/>
      </p:ext>
    </p:extLst>
  </p:cSld>
  <p:clrMap bg1="lt1" tx1="dk1" bg2="dk2" tx2="lt2" accent1="accent1" accent2="accent2" accent3="accent3" accent4="accent4" accent5="accent5" accent6="accent6" hlink="hlink" folHlink="folHlink"/>
  <p:sldLayoutIdLst>
    <p:sldLayoutId id="2147483779" r:id="rId1"/>
    <p:sldLayoutId id="2147483780"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extLst>
      <p:ext uri="{BB962C8B-B14F-4D97-AF65-F5344CB8AC3E}">
        <p14:creationId xmlns:p14="http://schemas.microsoft.com/office/powerpoint/2010/main" val="2236344733"/>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1" name="Google Shape;221;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92437296"/>
      </p:ext>
    </p:extLst>
  </p:cSld>
  <p:clrMap bg1="lt1" tx1="dk1" bg2="dk2" tx2="lt2" accent1="accent1" accent2="accent2" accent3="accent3" accent4="accent4" accent5="accent5" accent6="accent6" hlink="hlink" folHlink="folHlink"/>
  <p:sldLayoutIdLst>
    <p:sldLayoutId id="2147483806" r:id="rId1"/>
    <p:sldLayoutId id="2147483807"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06B0-7A89-F788-0135-3903B52FF686}"/>
              </a:ext>
            </a:extLst>
          </p:cNvPr>
          <p:cNvSpPr>
            <a:spLocks noGrp="1"/>
          </p:cNvSpPr>
          <p:nvPr>
            <p:ph type="title"/>
          </p:nvPr>
        </p:nvSpPr>
        <p:spPr>
          <a:xfrm>
            <a:off x="1397800" y="431800"/>
            <a:ext cx="9396400" cy="4325136"/>
          </a:xfrm>
        </p:spPr>
        <p:txBody>
          <a:bodyPr/>
          <a:lstStyle/>
          <a:p>
            <a:r>
              <a:rPr lang="en-US" sz="2400" dirty="0">
                <a:solidFill>
                  <a:schemeClr val="bg1"/>
                </a:solidFill>
              </a:rPr>
              <a:t>KESHAV MEMORIAL ENGINEERING COLLEGE</a:t>
            </a: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r>
              <a:rPr lang="en" sz="5400" dirty="0"/>
              <a:t>EMAIL SPAM DETECTION</a:t>
            </a:r>
            <a:br>
              <a:rPr lang="en-IN" sz="2400" dirty="0">
                <a:solidFill>
                  <a:schemeClr val="bg1"/>
                </a:solidFill>
              </a:rPr>
            </a:br>
            <a:br>
              <a:rPr lang="en-IN" sz="2400" dirty="0">
                <a:solidFill>
                  <a:schemeClr val="bg1"/>
                </a:solidFill>
              </a:rPr>
            </a:br>
            <a:br>
              <a:rPr lang="en-IN" sz="2400" dirty="0">
                <a:solidFill>
                  <a:schemeClr val="bg1"/>
                </a:solidFill>
              </a:rPr>
            </a:br>
            <a:br>
              <a:rPr lang="en-IN" sz="2400" dirty="0">
                <a:solidFill>
                  <a:schemeClr val="bg1"/>
                </a:solidFill>
              </a:rPr>
            </a:br>
            <a:endParaRPr lang="en-IN" dirty="0"/>
          </a:p>
        </p:txBody>
      </p:sp>
      <p:sp>
        <p:nvSpPr>
          <p:cNvPr id="3" name="TextBox 2">
            <a:extLst>
              <a:ext uri="{FF2B5EF4-FFF2-40B4-BE49-F238E27FC236}">
                <a16:creationId xmlns:a16="http://schemas.microsoft.com/office/drawing/2014/main" id="{4C6ECCF9-C67B-8FB0-1E82-647949672492}"/>
              </a:ext>
            </a:extLst>
          </p:cNvPr>
          <p:cNvSpPr txBox="1"/>
          <p:nvPr/>
        </p:nvSpPr>
        <p:spPr>
          <a:xfrm>
            <a:off x="421240" y="5609690"/>
            <a:ext cx="3452117" cy="400110"/>
          </a:xfrm>
          <a:prstGeom prst="rect">
            <a:avLst/>
          </a:prstGeom>
          <a:noFill/>
        </p:spPr>
        <p:txBody>
          <a:bodyPr wrap="square" rtlCol="0">
            <a:spAutoFit/>
          </a:bodyPr>
          <a:lstStyle/>
          <a:p>
            <a:r>
              <a:rPr lang="en-US" sz="2000" dirty="0">
                <a:solidFill>
                  <a:schemeClr val="bg1"/>
                </a:solidFill>
              </a:rPr>
              <a:t>FINAL REVIEW</a:t>
            </a:r>
            <a:endParaRPr lang="en-IN" sz="2000" dirty="0">
              <a:solidFill>
                <a:schemeClr val="bg1"/>
              </a:solidFill>
            </a:endParaRPr>
          </a:p>
        </p:txBody>
      </p:sp>
    </p:spTree>
    <p:extLst>
      <p:ext uri="{BB962C8B-B14F-4D97-AF65-F5344CB8AC3E}">
        <p14:creationId xmlns:p14="http://schemas.microsoft.com/office/powerpoint/2010/main" val="206830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42A06-3692-5DA4-6A80-E35A6F455805}"/>
              </a:ext>
            </a:extLst>
          </p:cNvPr>
          <p:cNvPicPr>
            <a:picLocks noChangeAspect="1"/>
          </p:cNvPicPr>
          <p:nvPr/>
        </p:nvPicPr>
        <p:blipFill>
          <a:blip r:embed="rId2"/>
          <a:stretch>
            <a:fillRect/>
          </a:stretch>
        </p:blipFill>
        <p:spPr>
          <a:xfrm>
            <a:off x="432479" y="315920"/>
            <a:ext cx="11115674" cy="6226160"/>
          </a:xfrm>
          <a:prstGeom prst="rect">
            <a:avLst/>
          </a:prstGeom>
        </p:spPr>
      </p:pic>
    </p:spTree>
    <p:extLst>
      <p:ext uri="{BB962C8B-B14F-4D97-AF65-F5344CB8AC3E}">
        <p14:creationId xmlns:p14="http://schemas.microsoft.com/office/powerpoint/2010/main" val="379071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14121-927F-4883-C878-FD5B8A296979}"/>
              </a:ext>
            </a:extLst>
          </p:cNvPr>
          <p:cNvPicPr>
            <a:picLocks noChangeAspect="1"/>
          </p:cNvPicPr>
          <p:nvPr/>
        </p:nvPicPr>
        <p:blipFill>
          <a:blip r:embed="rId2"/>
          <a:stretch>
            <a:fillRect/>
          </a:stretch>
        </p:blipFill>
        <p:spPr>
          <a:xfrm>
            <a:off x="234992" y="346753"/>
            <a:ext cx="11722015" cy="6164494"/>
          </a:xfrm>
          <a:prstGeom prst="rect">
            <a:avLst/>
          </a:prstGeom>
        </p:spPr>
      </p:pic>
    </p:spTree>
    <p:extLst>
      <p:ext uri="{BB962C8B-B14F-4D97-AF65-F5344CB8AC3E}">
        <p14:creationId xmlns:p14="http://schemas.microsoft.com/office/powerpoint/2010/main" val="314131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5A079-6E25-A8C9-7E3E-ABD3EC29CD69}"/>
              </a:ext>
            </a:extLst>
          </p:cNvPr>
          <p:cNvPicPr>
            <a:picLocks noChangeAspect="1"/>
          </p:cNvPicPr>
          <p:nvPr/>
        </p:nvPicPr>
        <p:blipFill>
          <a:blip r:embed="rId2"/>
          <a:stretch>
            <a:fillRect/>
          </a:stretch>
        </p:blipFill>
        <p:spPr>
          <a:xfrm>
            <a:off x="296238" y="254691"/>
            <a:ext cx="11599524" cy="6348618"/>
          </a:xfrm>
          <a:prstGeom prst="rect">
            <a:avLst/>
          </a:prstGeom>
        </p:spPr>
      </p:pic>
    </p:spTree>
    <p:extLst>
      <p:ext uri="{BB962C8B-B14F-4D97-AF65-F5344CB8AC3E}">
        <p14:creationId xmlns:p14="http://schemas.microsoft.com/office/powerpoint/2010/main" val="3827709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6ACE-5961-8014-7AA1-5447401FC1F2}"/>
              </a:ext>
            </a:extLst>
          </p:cNvPr>
          <p:cNvSpPr>
            <a:spLocks noGrp="1"/>
          </p:cNvSpPr>
          <p:nvPr>
            <p:ph type="title"/>
          </p:nvPr>
        </p:nvSpPr>
        <p:spPr>
          <a:xfrm>
            <a:off x="950967" y="719332"/>
            <a:ext cx="10290000" cy="780695"/>
          </a:xfrm>
        </p:spPr>
        <p:txBody>
          <a:bodyPr/>
          <a:lstStyle/>
          <a:p>
            <a:pPr>
              <a:buClr>
                <a:schemeClr val="bg1"/>
              </a:buClr>
            </a:pPr>
            <a:r>
              <a:rPr lang="en-US" sz="4000" u="sng" dirty="0"/>
              <a:t>APPLICATIONS</a:t>
            </a:r>
            <a:br>
              <a:rPr lang="en-US" u="sng" dirty="0"/>
            </a:br>
            <a:br>
              <a:rPr lang="en-US" u="sng" dirty="0"/>
            </a:br>
            <a:r>
              <a:rPr lang="en-US" b="0" dirty="0"/>
              <a:t>&gt;  </a:t>
            </a:r>
            <a:r>
              <a:rPr lang="en-GB" sz="2200" b="0" dirty="0">
                <a:solidFill>
                  <a:schemeClr val="bg1"/>
                </a:solidFill>
              </a:rPr>
              <a:t>Spam Filtering : Automatically categorizing emails as spam or non-spam (ham) to filter out unwanted or malicious messages, enhancing the efficiency of email communication.</a:t>
            </a:r>
            <a:br>
              <a:rPr lang="en-GB" sz="2200" b="0" dirty="0">
                <a:solidFill>
                  <a:schemeClr val="bg1"/>
                </a:solidFill>
              </a:rPr>
            </a:br>
            <a:br>
              <a:rPr lang="en-GB" sz="2200" b="0" dirty="0">
                <a:solidFill>
                  <a:schemeClr val="bg1"/>
                </a:solidFill>
              </a:rPr>
            </a:br>
            <a:r>
              <a:rPr lang="en-GB" sz="2200" b="0" dirty="0">
                <a:solidFill>
                  <a:schemeClr val="bg1"/>
                </a:solidFill>
              </a:rPr>
              <a:t>&gt;  Organizing Inbox : Sorting and organizing emails into relevant folders or tags based on their content, aiding users in managing and prioritizing their incoming messages.</a:t>
            </a:r>
            <a:br>
              <a:rPr lang="en-GB" sz="2200" b="0" dirty="0">
                <a:solidFill>
                  <a:schemeClr val="bg1"/>
                </a:solidFill>
              </a:rPr>
            </a:br>
            <a:br>
              <a:rPr lang="en-GB" sz="2200" b="0" dirty="0">
                <a:solidFill>
                  <a:schemeClr val="bg1"/>
                </a:solidFill>
              </a:rPr>
            </a:br>
            <a:r>
              <a:rPr lang="en-GB" sz="2200" b="0" dirty="0">
                <a:solidFill>
                  <a:schemeClr val="bg1"/>
                </a:solidFill>
              </a:rPr>
              <a:t>&gt;  Priority Sorting : Automatically classifying emails into different priority levels, ensuring that important messages are highlighted and promptly attended to.</a:t>
            </a:r>
            <a:br>
              <a:rPr lang="en-GB" sz="2200" b="0" dirty="0">
                <a:solidFill>
                  <a:schemeClr val="bg1"/>
                </a:solidFill>
              </a:rPr>
            </a:br>
            <a:br>
              <a:rPr lang="en-GB" sz="2200" b="0" dirty="0">
                <a:solidFill>
                  <a:schemeClr val="bg1"/>
                </a:solidFill>
              </a:rPr>
            </a:br>
            <a:r>
              <a:rPr lang="en-GB" sz="2200" b="0" dirty="0">
                <a:solidFill>
                  <a:schemeClr val="bg1"/>
                </a:solidFill>
              </a:rPr>
              <a:t>&gt;  Security Alerts : Identifying and classifying emails containing security-related alerts, enhancing cybersecurity measures and protecting against potential threats.</a:t>
            </a:r>
            <a:br>
              <a:rPr lang="en-GB" sz="3200" b="0" dirty="0">
                <a:solidFill>
                  <a:schemeClr val="bg1"/>
                </a:solidFill>
              </a:rPr>
            </a:br>
            <a:endParaRPr lang="en-IN" b="0" u="sng" dirty="0"/>
          </a:p>
        </p:txBody>
      </p:sp>
    </p:spTree>
    <p:extLst>
      <p:ext uri="{BB962C8B-B14F-4D97-AF65-F5344CB8AC3E}">
        <p14:creationId xmlns:p14="http://schemas.microsoft.com/office/powerpoint/2010/main" val="2621128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D347-A8EF-EEF9-6AF1-96CB866CF7C9}"/>
              </a:ext>
            </a:extLst>
          </p:cNvPr>
          <p:cNvSpPr>
            <a:spLocks noGrp="1"/>
          </p:cNvSpPr>
          <p:nvPr>
            <p:ph type="title"/>
          </p:nvPr>
        </p:nvSpPr>
        <p:spPr/>
        <p:txBody>
          <a:bodyPr/>
          <a:lstStyle/>
          <a:p>
            <a:pPr>
              <a:buClr>
                <a:schemeClr val="bg1"/>
              </a:buClr>
            </a:pPr>
            <a:r>
              <a:rPr lang="en-GB" sz="4000" b="1" u="sng" dirty="0">
                <a:solidFill>
                  <a:schemeClr val="bg1"/>
                </a:solidFill>
              </a:rPr>
              <a:t>FUTURE SCOPE</a:t>
            </a:r>
            <a:br>
              <a:rPr lang="en-GB" sz="3200" b="1" dirty="0">
                <a:solidFill>
                  <a:schemeClr val="bg1"/>
                </a:solidFill>
              </a:rPr>
            </a:br>
            <a:br>
              <a:rPr lang="en-GB" sz="3200" b="1" dirty="0">
                <a:solidFill>
                  <a:schemeClr val="bg1"/>
                </a:solidFill>
              </a:rPr>
            </a:br>
            <a:r>
              <a:rPr lang="en-GB" sz="2400" b="0" dirty="0">
                <a:solidFill>
                  <a:schemeClr val="bg1"/>
                </a:solidFill>
              </a:rPr>
              <a:t>&gt;  </a:t>
            </a:r>
            <a:r>
              <a:rPr lang="en-IN" sz="2400" b="0" dirty="0">
                <a:solidFill>
                  <a:schemeClr val="bg1"/>
                </a:solidFill>
              </a:rPr>
              <a:t>Enhanced Accuracy with Deep Learning : The integration of deep learning techniques, such as recurrent neural networks (RNNs) and transformer models, may further improve the accuracy of email classification by capturing complex patterns and relationships within the text data.</a:t>
            </a:r>
            <a:br>
              <a:rPr lang="en-IN" sz="2400" b="0" dirty="0">
                <a:solidFill>
                  <a:schemeClr val="bg1"/>
                </a:solidFill>
              </a:rPr>
            </a:br>
            <a:br>
              <a:rPr lang="en-IN" sz="2400" b="0" dirty="0">
                <a:solidFill>
                  <a:schemeClr val="bg1"/>
                </a:solidFill>
              </a:rPr>
            </a:br>
            <a:r>
              <a:rPr lang="en-IN" sz="2400" b="0" dirty="0">
                <a:solidFill>
                  <a:schemeClr val="bg1"/>
                </a:solidFill>
              </a:rPr>
              <a:t>&gt;  Multimodal Email Analysis : Future systems may involve the analysis of not only the text content but also multimedia elements within emails, such as images or attachments. This approach could provide a more comprehensive understanding of the context and improve classification accuracy .</a:t>
            </a:r>
            <a:br>
              <a:rPr lang="en-IN" sz="2400" b="0" dirty="0">
                <a:solidFill>
                  <a:schemeClr val="bg1"/>
                </a:solidFill>
              </a:rPr>
            </a:br>
            <a:br>
              <a:rPr lang="en-IN" sz="2400" b="0" dirty="0">
                <a:solidFill>
                  <a:schemeClr val="bg1"/>
                </a:solidFill>
              </a:rPr>
            </a:br>
            <a:r>
              <a:rPr lang="en-IN" sz="2400" b="0" dirty="0">
                <a:solidFill>
                  <a:schemeClr val="bg1"/>
                </a:solidFill>
              </a:rPr>
              <a:t>&gt;  Dynamic and Adaptive Models : ML models that can dynamically adapt to evolving patterns in email threats, such as new forms of phishing or spam, will be crucial.</a:t>
            </a:r>
            <a:br>
              <a:rPr lang="en-IN" sz="2400" b="0" dirty="0">
                <a:solidFill>
                  <a:schemeClr val="bg1"/>
                </a:solidFill>
              </a:rPr>
            </a:br>
            <a:br>
              <a:rPr lang="en-GB" sz="2400" b="1" dirty="0">
                <a:solidFill>
                  <a:schemeClr val="bg1"/>
                </a:solidFill>
              </a:rPr>
            </a:br>
            <a:br>
              <a:rPr lang="en-IN" sz="3200" b="1" dirty="0">
                <a:solidFill>
                  <a:schemeClr val="accent1"/>
                </a:solidFill>
              </a:rPr>
            </a:br>
            <a:endParaRPr lang="en-IN" dirty="0"/>
          </a:p>
        </p:txBody>
      </p:sp>
    </p:spTree>
    <p:extLst>
      <p:ext uri="{BB962C8B-B14F-4D97-AF65-F5344CB8AC3E}">
        <p14:creationId xmlns:p14="http://schemas.microsoft.com/office/powerpoint/2010/main" val="206177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E3B2-E9DC-1037-536E-A5FAFFFCBB1D}"/>
              </a:ext>
            </a:extLst>
          </p:cNvPr>
          <p:cNvSpPr>
            <a:spLocks noGrp="1"/>
          </p:cNvSpPr>
          <p:nvPr>
            <p:ph type="title"/>
          </p:nvPr>
        </p:nvSpPr>
        <p:spPr>
          <a:xfrm>
            <a:off x="992064" y="1708149"/>
            <a:ext cx="9343738" cy="4045379"/>
          </a:xfrm>
        </p:spPr>
        <p:txBody>
          <a:bodyPr/>
          <a:lstStyle/>
          <a:p>
            <a:pPr algn="ctr"/>
            <a:r>
              <a:rPr lang="en-US" sz="9600" dirty="0">
                <a:latin typeface="Algerian" panose="04020705040A02060702" pitchFamily="82" charset="0"/>
              </a:rPr>
              <a:t>THANK</a:t>
            </a:r>
            <a:br>
              <a:rPr lang="en-US" sz="9600" dirty="0">
                <a:latin typeface="Algerian" panose="04020705040A02060702" pitchFamily="82" charset="0"/>
              </a:rPr>
            </a:br>
            <a:r>
              <a:rPr lang="en-US" sz="9600" dirty="0">
                <a:latin typeface="Algerian" panose="04020705040A02060702" pitchFamily="82" charset="0"/>
              </a:rPr>
              <a:t> YOU</a:t>
            </a:r>
            <a:endParaRPr lang="en-IN" sz="9600" dirty="0">
              <a:latin typeface="Algerian" panose="04020705040A02060702" pitchFamily="82" charset="0"/>
            </a:endParaRPr>
          </a:p>
        </p:txBody>
      </p:sp>
    </p:spTree>
    <p:extLst>
      <p:ext uri="{BB962C8B-B14F-4D97-AF65-F5344CB8AC3E}">
        <p14:creationId xmlns:p14="http://schemas.microsoft.com/office/powerpoint/2010/main" val="1082866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46A44-434E-1002-222F-9593F0461CC1}"/>
              </a:ext>
            </a:extLst>
          </p:cNvPr>
          <p:cNvSpPr>
            <a:spLocks noGrp="1"/>
          </p:cNvSpPr>
          <p:nvPr>
            <p:ph type="title"/>
          </p:nvPr>
        </p:nvSpPr>
        <p:spPr>
          <a:xfrm>
            <a:off x="950967" y="719333"/>
            <a:ext cx="10290000" cy="832065"/>
          </a:xfrm>
        </p:spPr>
        <p:txBody>
          <a:bodyPr/>
          <a:lstStyle/>
          <a:p>
            <a:pPr marL="203195" indent="0" algn="ctr">
              <a:buNone/>
            </a:pPr>
            <a:r>
              <a:rPr lang="en-US" sz="4000" u="sng" dirty="0">
                <a:solidFill>
                  <a:schemeClr val="bg1"/>
                </a:solidFill>
              </a:rPr>
              <a:t>TITLE : EMAIL SPAM DETECTION</a:t>
            </a:r>
            <a:br>
              <a:rPr lang="en-US" sz="3200" u="sng" dirty="0">
                <a:solidFill>
                  <a:schemeClr val="bg1"/>
                </a:solidFill>
              </a:rPr>
            </a:br>
            <a:br>
              <a:rPr lang="en-US" sz="3200" u="sng" dirty="0">
                <a:solidFill>
                  <a:schemeClr val="tx1">
                    <a:lumMod val="50000"/>
                  </a:schemeClr>
                </a:solidFill>
              </a:rPr>
            </a:br>
            <a:endParaRPr lang="en-IN" b="0" dirty="0"/>
          </a:p>
        </p:txBody>
      </p:sp>
      <p:sp>
        <p:nvSpPr>
          <p:cNvPr id="4" name="TextBox 3">
            <a:extLst>
              <a:ext uri="{FF2B5EF4-FFF2-40B4-BE49-F238E27FC236}">
                <a16:creationId xmlns:a16="http://schemas.microsoft.com/office/drawing/2014/main" id="{63B4566C-11C3-AB42-A253-F6CC44E14CA8}"/>
              </a:ext>
            </a:extLst>
          </p:cNvPr>
          <p:cNvSpPr txBox="1"/>
          <p:nvPr/>
        </p:nvSpPr>
        <p:spPr>
          <a:xfrm>
            <a:off x="739740" y="1913561"/>
            <a:ext cx="9832368" cy="3970318"/>
          </a:xfrm>
          <a:prstGeom prst="rect">
            <a:avLst/>
          </a:prstGeom>
          <a:noFill/>
        </p:spPr>
        <p:txBody>
          <a:bodyPr wrap="square" rtlCol="0">
            <a:spAutoFit/>
          </a:bodyPr>
          <a:lstStyle/>
          <a:p>
            <a:r>
              <a:rPr lang="en-US" sz="2800" b="0" dirty="0">
                <a:solidFill>
                  <a:schemeClr val="bg1"/>
                </a:solidFill>
                <a:latin typeface="Inter"/>
              </a:rPr>
              <a:t>TEAM DETAILS:</a:t>
            </a:r>
            <a:br>
              <a:rPr lang="en-US" sz="2800" b="0" dirty="0">
                <a:solidFill>
                  <a:schemeClr val="bg1"/>
                </a:solidFill>
                <a:latin typeface="Inter"/>
              </a:rPr>
            </a:br>
            <a:br>
              <a:rPr lang="en-US" sz="2800" b="0" dirty="0">
                <a:solidFill>
                  <a:schemeClr val="bg1"/>
                </a:solidFill>
                <a:latin typeface="Inter"/>
              </a:rPr>
            </a:br>
            <a:r>
              <a:rPr lang="en-US" sz="2800" b="0" dirty="0">
                <a:solidFill>
                  <a:schemeClr val="bg1"/>
                </a:solidFill>
                <a:latin typeface="Inter"/>
              </a:rPr>
              <a:t>P.MEGHANA SRI      -   245521733173</a:t>
            </a:r>
            <a:br>
              <a:rPr lang="en-US" sz="2800" b="0" dirty="0">
                <a:solidFill>
                  <a:schemeClr val="bg1"/>
                </a:solidFill>
                <a:latin typeface="Inter"/>
              </a:rPr>
            </a:br>
            <a:r>
              <a:rPr lang="en-US" sz="2800" b="0" dirty="0">
                <a:solidFill>
                  <a:schemeClr val="bg1"/>
                </a:solidFill>
                <a:latin typeface="Inter"/>
              </a:rPr>
              <a:t>P.LAXMI MANASA   -   245521733179</a:t>
            </a:r>
            <a:br>
              <a:rPr lang="en-US" sz="2800" b="0" dirty="0">
                <a:solidFill>
                  <a:schemeClr val="bg1"/>
                </a:solidFill>
                <a:latin typeface="Inter"/>
              </a:rPr>
            </a:br>
            <a:br>
              <a:rPr lang="en-US" sz="2800" b="0" dirty="0">
                <a:solidFill>
                  <a:schemeClr val="bg1"/>
                </a:solidFill>
                <a:latin typeface="Inter"/>
              </a:rPr>
            </a:br>
            <a:r>
              <a:rPr lang="en-US" sz="2800" b="0" dirty="0">
                <a:solidFill>
                  <a:schemeClr val="bg1"/>
                </a:solidFill>
                <a:latin typeface="Inter"/>
              </a:rPr>
              <a:t>FACULTY GUIDE : SWAPNA VANGURU</a:t>
            </a:r>
            <a:br>
              <a:rPr lang="en-US" sz="2800" b="0" dirty="0">
                <a:solidFill>
                  <a:schemeClr val="bg1"/>
                </a:solidFill>
                <a:latin typeface="Inter"/>
              </a:rPr>
            </a:br>
            <a:br>
              <a:rPr lang="en-US" sz="2800" b="0" dirty="0">
                <a:solidFill>
                  <a:schemeClr val="bg1"/>
                </a:solidFill>
                <a:latin typeface="Inter"/>
              </a:rPr>
            </a:br>
            <a:r>
              <a:rPr lang="en-US" sz="2800" b="0" dirty="0">
                <a:solidFill>
                  <a:schemeClr val="bg1"/>
                </a:solidFill>
                <a:latin typeface="Inter"/>
              </a:rPr>
              <a:t>DEPARTMENT : CSE</a:t>
            </a:r>
            <a:br>
              <a:rPr lang="en-US" sz="2800" b="0" dirty="0">
                <a:solidFill>
                  <a:schemeClr val="bg1"/>
                </a:solidFill>
                <a:latin typeface="Inter"/>
              </a:rPr>
            </a:br>
            <a:endParaRPr lang="en-IN" sz="2800" dirty="0">
              <a:solidFill>
                <a:schemeClr val="bg1"/>
              </a:solidFill>
              <a:latin typeface="Inter"/>
            </a:endParaRPr>
          </a:p>
        </p:txBody>
      </p:sp>
    </p:spTree>
    <p:extLst>
      <p:ext uri="{BB962C8B-B14F-4D97-AF65-F5344CB8AC3E}">
        <p14:creationId xmlns:p14="http://schemas.microsoft.com/office/powerpoint/2010/main" val="361017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BD65-4332-74F1-B436-C2F02AC8DB7E}"/>
              </a:ext>
            </a:extLst>
          </p:cNvPr>
          <p:cNvSpPr>
            <a:spLocks noGrp="1"/>
          </p:cNvSpPr>
          <p:nvPr>
            <p:ph type="title"/>
          </p:nvPr>
        </p:nvSpPr>
        <p:spPr>
          <a:xfrm>
            <a:off x="950967" y="719333"/>
            <a:ext cx="10290000" cy="5599274"/>
          </a:xfrm>
        </p:spPr>
        <p:txBody>
          <a:bodyPr/>
          <a:lstStyle/>
          <a:p>
            <a:r>
              <a:rPr lang="en-US" sz="4000" u="sng" dirty="0">
                <a:solidFill>
                  <a:schemeClr val="bg1"/>
                </a:solidFill>
              </a:rPr>
              <a:t>INTRODUCTION</a:t>
            </a:r>
            <a:br>
              <a:rPr lang="en-US" sz="3200" u="sng" dirty="0">
                <a:solidFill>
                  <a:schemeClr val="bg1"/>
                </a:solidFill>
              </a:rPr>
            </a:br>
            <a:br>
              <a:rPr lang="en-US" sz="3200" u="sng" dirty="0">
                <a:solidFill>
                  <a:schemeClr val="bg1"/>
                </a:solidFill>
              </a:rPr>
            </a:br>
            <a:r>
              <a:rPr lang="en-US" sz="2400" b="0" dirty="0">
                <a:solidFill>
                  <a:schemeClr val="bg1"/>
                </a:solidFill>
              </a:rPr>
              <a:t>In this online world there are many issues of unwanted and potentially harmful email .To address this challenge, we employ specialized systems designed to detect and filter out these unwanted messages, safeguarding users from unwanted mails we developed a model that would categorize communications as either spam or ham depending on their content.</a:t>
            </a:r>
            <a:br>
              <a:rPr lang="en-US" sz="2400" b="0" dirty="0">
                <a:solidFill>
                  <a:schemeClr val="bg1"/>
                </a:solidFill>
              </a:rPr>
            </a:br>
            <a:r>
              <a:rPr lang="en-US" sz="2400" b="0" dirty="0">
                <a:solidFill>
                  <a:schemeClr val="bg1"/>
                </a:solidFill>
              </a:rPr>
              <a:t>When evaluating the proposed study, execution-related assessment   metrics like exactness were taken into consideration. The analysis' findings supported the claim that the suggested study was very precise. </a:t>
            </a:r>
            <a:br>
              <a:rPr lang="en-US" sz="2400" b="0" dirty="0">
                <a:solidFill>
                  <a:schemeClr val="bg1"/>
                </a:solidFill>
              </a:rPr>
            </a:br>
            <a:endParaRPr lang="en-IN" sz="2400" b="0" dirty="0">
              <a:solidFill>
                <a:schemeClr val="bg1"/>
              </a:solidFill>
            </a:endParaRPr>
          </a:p>
        </p:txBody>
      </p:sp>
    </p:spTree>
    <p:extLst>
      <p:ext uri="{BB962C8B-B14F-4D97-AF65-F5344CB8AC3E}">
        <p14:creationId xmlns:p14="http://schemas.microsoft.com/office/powerpoint/2010/main" val="279458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BC75-61EA-2A38-B31B-563646ADEE1C}"/>
              </a:ext>
            </a:extLst>
          </p:cNvPr>
          <p:cNvSpPr>
            <a:spLocks noGrp="1"/>
          </p:cNvSpPr>
          <p:nvPr>
            <p:ph type="title"/>
          </p:nvPr>
        </p:nvSpPr>
        <p:spPr>
          <a:xfrm>
            <a:off x="960000" y="593367"/>
            <a:ext cx="10272000" cy="5643046"/>
          </a:xfrm>
        </p:spPr>
        <p:txBody>
          <a:bodyPr/>
          <a:lstStyle/>
          <a:p>
            <a:r>
              <a:rPr lang="en-US" sz="4000" u="sng" dirty="0">
                <a:solidFill>
                  <a:schemeClr val="bg1"/>
                </a:solidFill>
              </a:rPr>
              <a:t>PROBLEM STATEMENT </a:t>
            </a:r>
            <a:br>
              <a:rPr lang="en-US" dirty="0">
                <a:solidFill>
                  <a:schemeClr val="bg1"/>
                </a:solidFill>
              </a:rPr>
            </a:br>
            <a:br>
              <a:rPr lang="en-US" dirty="0">
                <a:solidFill>
                  <a:schemeClr val="bg1"/>
                </a:solidFill>
              </a:rPr>
            </a:br>
            <a:br>
              <a:rPr lang="en-US" dirty="0">
                <a:solidFill>
                  <a:schemeClr val="bg1"/>
                </a:solidFill>
              </a:rPr>
            </a:br>
            <a:r>
              <a:rPr lang="en-GB" sz="2600" b="0" dirty="0">
                <a:solidFill>
                  <a:schemeClr val="bg1"/>
                </a:solidFill>
              </a:rPr>
              <a:t>The problem statement for email detection involves identifying and categorizing emails based on their content. In this day to day life we can clearly observe many people of irrespective age  getting scammed by spam mails unknowingly. The main challenge is dealing with tricky spam emails and making sure the system gets it right most of the time. Once we have this system, it can help keep our inboxes clean and safe from harmful emails.</a:t>
            </a:r>
            <a:br>
              <a:rPr lang="en-IN" sz="2600" b="0" dirty="0">
                <a:solidFill>
                  <a:schemeClr val="bg1"/>
                </a:solidFill>
              </a:rPr>
            </a:br>
            <a:endParaRPr lang="en-IN" sz="2600" b="0" dirty="0">
              <a:solidFill>
                <a:schemeClr val="bg1"/>
              </a:solidFill>
            </a:endParaRPr>
          </a:p>
        </p:txBody>
      </p:sp>
    </p:spTree>
    <p:extLst>
      <p:ext uri="{BB962C8B-B14F-4D97-AF65-F5344CB8AC3E}">
        <p14:creationId xmlns:p14="http://schemas.microsoft.com/office/powerpoint/2010/main" val="4272380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F50E-0B26-F372-3978-B3FCF70D806E}"/>
              </a:ext>
            </a:extLst>
          </p:cNvPr>
          <p:cNvSpPr>
            <a:spLocks noGrp="1"/>
          </p:cNvSpPr>
          <p:nvPr>
            <p:ph type="title"/>
          </p:nvPr>
        </p:nvSpPr>
        <p:spPr>
          <a:xfrm>
            <a:off x="960000" y="593367"/>
            <a:ext cx="10272000" cy="5345096"/>
          </a:xfrm>
        </p:spPr>
        <p:txBody>
          <a:bodyPr/>
          <a:lstStyle/>
          <a:p>
            <a:r>
              <a:rPr lang="en-GB" sz="4000" u="sng" dirty="0">
                <a:solidFill>
                  <a:schemeClr val="bg1"/>
                </a:solidFill>
              </a:rPr>
              <a:t>OBJECTIVES </a:t>
            </a:r>
            <a:br>
              <a:rPr lang="en-GB" sz="2400" b="1" dirty="0">
                <a:solidFill>
                  <a:schemeClr val="bg1"/>
                </a:solidFill>
              </a:rPr>
            </a:br>
            <a:br>
              <a:rPr lang="en-IN" sz="2400" b="1" dirty="0">
                <a:solidFill>
                  <a:schemeClr val="bg1"/>
                </a:solidFill>
              </a:rPr>
            </a:br>
            <a:r>
              <a:rPr lang="en-GB" sz="2600" b="0" dirty="0">
                <a:solidFill>
                  <a:schemeClr val="bg1"/>
                </a:solidFill>
              </a:rPr>
              <a:t>The specific goals include:</a:t>
            </a:r>
            <a:br>
              <a:rPr lang="en-GB" sz="2600" b="0" dirty="0">
                <a:solidFill>
                  <a:schemeClr val="bg1"/>
                </a:solidFill>
              </a:rPr>
            </a:br>
            <a:br>
              <a:rPr lang="en-GB" sz="2400" b="0" dirty="0">
                <a:solidFill>
                  <a:schemeClr val="bg1"/>
                </a:solidFill>
              </a:rPr>
            </a:br>
            <a:r>
              <a:rPr lang="en-GB" sz="2200" b="0" dirty="0">
                <a:solidFill>
                  <a:schemeClr val="bg1"/>
                </a:solidFill>
              </a:rPr>
              <a:t>&gt;  Accuracy Improvement: Achieve a high level of accuracy in email classification   to   minimize errors and ensure that emails are assigned to the correct categories with a low false positive and false negative rate.</a:t>
            </a:r>
            <a:br>
              <a:rPr lang="en-GB" sz="2200" b="0" dirty="0">
                <a:solidFill>
                  <a:schemeClr val="bg1"/>
                </a:solidFill>
              </a:rPr>
            </a:br>
            <a:br>
              <a:rPr lang="en-GB" sz="2200" b="0" dirty="0">
                <a:solidFill>
                  <a:schemeClr val="bg1"/>
                </a:solidFill>
              </a:rPr>
            </a:br>
            <a:r>
              <a:rPr lang="en-GB" sz="2200" b="0" dirty="0">
                <a:solidFill>
                  <a:schemeClr val="bg1"/>
                </a:solidFill>
              </a:rPr>
              <a:t>&gt;  Scalability: Design the system to handle a large volume of emails, making it scalable to meet the needs of users or organizations with varying email traffic.</a:t>
            </a:r>
            <a:br>
              <a:rPr lang="en-GB" sz="2200" b="0" dirty="0">
                <a:solidFill>
                  <a:schemeClr val="bg1"/>
                </a:solidFill>
              </a:rPr>
            </a:br>
            <a:r>
              <a:rPr lang="en-GB" sz="2200" b="0" dirty="0">
                <a:solidFill>
                  <a:schemeClr val="bg1"/>
                </a:solidFill>
              </a:rPr>
              <a:t>		</a:t>
            </a:r>
            <a:br>
              <a:rPr lang="en-GB" sz="2200" b="0" dirty="0">
                <a:solidFill>
                  <a:schemeClr val="bg1"/>
                </a:solidFill>
              </a:rPr>
            </a:br>
            <a:r>
              <a:rPr lang="en-GB" sz="2200" b="0" dirty="0">
                <a:solidFill>
                  <a:schemeClr val="bg1"/>
                </a:solidFill>
              </a:rPr>
              <a:t>&gt;  User-Friendly Interface: Develop an intuitive and user-friendly interface for users to interact with the email classification system, providing options for manual corrections or adjustments when necessary.</a:t>
            </a:r>
            <a:br>
              <a:rPr lang="en-IN" sz="2200" b="0" dirty="0">
                <a:solidFill>
                  <a:schemeClr val="bg1"/>
                </a:solidFill>
              </a:rPr>
            </a:br>
            <a:endParaRPr lang="en-IN" sz="2200" b="0" dirty="0">
              <a:solidFill>
                <a:schemeClr val="bg1"/>
              </a:solidFill>
            </a:endParaRPr>
          </a:p>
        </p:txBody>
      </p:sp>
    </p:spTree>
    <p:extLst>
      <p:ext uri="{BB962C8B-B14F-4D97-AF65-F5344CB8AC3E}">
        <p14:creationId xmlns:p14="http://schemas.microsoft.com/office/powerpoint/2010/main" val="136278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BF5A-5F7F-BCBD-AA62-3B1D2F65E9DC}"/>
              </a:ext>
            </a:extLst>
          </p:cNvPr>
          <p:cNvSpPr>
            <a:spLocks noGrp="1"/>
          </p:cNvSpPr>
          <p:nvPr>
            <p:ph type="title"/>
          </p:nvPr>
        </p:nvSpPr>
        <p:spPr>
          <a:xfrm>
            <a:off x="960000" y="593367"/>
            <a:ext cx="10272000" cy="5766336"/>
          </a:xfrm>
        </p:spPr>
        <p:txBody>
          <a:bodyPr/>
          <a:lstStyle/>
          <a:p>
            <a:r>
              <a:rPr lang="en-GB" sz="4000" u="sng" dirty="0">
                <a:solidFill>
                  <a:schemeClr val="bg1"/>
                </a:solidFill>
              </a:rPr>
              <a:t>METHODOLOGY</a:t>
            </a:r>
            <a:br>
              <a:rPr lang="en-GB" sz="4000" dirty="0">
                <a:solidFill>
                  <a:schemeClr val="bg1"/>
                </a:solidFill>
              </a:rPr>
            </a:br>
            <a:br>
              <a:rPr lang="en-GB" sz="2800" b="1" dirty="0">
                <a:solidFill>
                  <a:schemeClr val="bg1"/>
                </a:solidFill>
              </a:rPr>
            </a:br>
            <a:r>
              <a:rPr lang="en-GB" sz="3200" b="0" dirty="0">
                <a:solidFill>
                  <a:schemeClr val="bg1"/>
                </a:solidFill>
              </a:rPr>
              <a:t>Data Cleaning:</a:t>
            </a:r>
            <a:br>
              <a:rPr lang="en-GB" sz="3200" b="0" dirty="0">
                <a:solidFill>
                  <a:schemeClr val="bg1"/>
                </a:solidFill>
              </a:rPr>
            </a:br>
            <a:br>
              <a:rPr lang="en-GB" sz="3200" b="0" dirty="0">
                <a:solidFill>
                  <a:schemeClr val="bg1"/>
                </a:solidFill>
              </a:rPr>
            </a:br>
            <a:r>
              <a:rPr lang="en-GB" sz="3200" b="0" dirty="0">
                <a:solidFill>
                  <a:schemeClr val="bg1"/>
                </a:solidFill>
              </a:rPr>
              <a:t>&gt;  </a:t>
            </a:r>
            <a:r>
              <a:rPr lang="en-GB" sz="2600" b="0" dirty="0">
                <a:solidFill>
                  <a:schemeClr val="bg1"/>
                </a:solidFill>
              </a:rPr>
              <a:t>Data cleaning is the process of fixing or removing incorrect, corrupted,                              incorrectly formatted, duplicate, or incomplete data within a dataset.</a:t>
            </a:r>
            <a:br>
              <a:rPr lang="en-GB" sz="2600" b="0" dirty="0">
                <a:solidFill>
                  <a:schemeClr val="bg1"/>
                </a:solidFill>
              </a:rPr>
            </a:br>
            <a:r>
              <a:rPr lang="en-GB" sz="2600" b="0" dirty="0">
                <a:solidFill>
                  <a:schemeClr val="bg1"/>
                </a:solidFill>
              </a:rPr>
              <a:t>&gt;  When combining multiple data sources, there are many opportunities          for data to be duplicated or mislabelled.</a:t>
            </a:r>
            <a:br>
              <a:rPr lang="en-GB" sz="2600" b="0" dirty="0">
                <a:solidFill>
                  <a:schemeClr val="bg1"/>
                </a:solidFill>
              </a:rPr>
            </a:br>
            <a:r>
              <a:rPr lang="en-GB" sz="2600" b="0" dirty="0">
                <a:solidFill>
                  <a:schemeClr val="bg1"/>
                </a:solidFill>
              </a:rPr>
              <a:t>&gt;  The data are gathered from different sources, it is collected in raw format which is not feasible for the analysis.</a:t>
            </a:r>
            <a:br>
              <a:rPr lang="en-GB" sz="2600" b="0" dirty="0">
                <a:solidFill>
                  <a:schemeClr val="bg1"/>
                </a:solidFill>
              </a:rPr>
            </a:br>
            <a:r>
              <a:rPr lang="en-GB" sz="2600" b="0" dirty="0">
                <a:solidFill>
                  <a:schemeClr val="bg1"/>
                </a:solidFill>
              </a:rPr>
              <a:t>&gt;  By replacing missing values and null values, we can transform data into an understandable format.</a:t>
            </a:r>
            <a:br>
              <a:rPr lang="en-IN" sz="2600" b="0" dirty="0">
                <a:solidFill>
                  <a:schemeClr val="bg1"/>
                </a:solidFill>
              </a:rPr>
            </a:br>
            <a:br>
              <a:rPr lang="en-IN" sz="2600" b="1" dirty="0">
                <a:solidFill>
                  <a:schemeClr val="bg1"/>
                </a:solidFill>
              </a:rPr>
            </a:br>
            <a:endParaRPr lang="en-IN" sz="2600" dirty="0">
              <a:solidFill>
                <a:schemeClr val="bg1"/>
              </a:solidFill>
            </a:endParaRPr>
          </a:p>
        </p:txBody>
      </p:sp>
    </p:spTree>
    <p:extLst>
      <p:ext uri="{BB962C8B-B14F-4D97-AF65-F5344CB8AC3E}">
        <p14:creationId xmlns:p14="http://schemas.microsoft.com/office/powerpoint/2010/main" val="166390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6C13-A1D9-CA31-5B4A-1098B2740531}"/>
              </a:ext>
            </a:extLst>
          </p:cNvPr>
          <p:cNvSpPr>
            <a:spLocks noGrp="1"/>
          </p:cNvSpPr>
          <p:nvPr>
            <p:ph type="title"/>
          </p:nvPr>
        </p:nvSpPr>
        <p:spPr>
          <a:xfrm>
            <a:off x="950967" y="719333"/>
            <a:ext cx="10290000" cy="5517080"/>
          </a:xfrm>
        </p:spPr>
        <p:txBody>
          <a:bodyPr/>
          <a:lstStyle/>
          <a:p>
            <a:r>
              <a:rPr lang="en-US" sz="4000" u="sng" dirty="0"/>
              <a:t>WORKFLOW   </a:t>
            </a:r>
            <a:r>
              <a:rPr lang="en-US" sz="4000" dirty="0"/>
              <a:t>            </a:t>
            </a:r>
            <a:endParaRPr lang="en-IN" sz="4000" dirty="0"/>
          </a:p>
        </p:txBody>
      </p:sp>
      <p:pic>
        <p:nvPicPr>
          <p:cNvPr id="3" name="Picture 2">
            <a:extLst>
              <a:ext uri="{FF2B5EF4-FFF2-40B4-BE49-F238E27FC236}">
                <a16:creationId xmlns:a16="http://schemas.microsoft.com/office/drawing/2014/main" id="{1DC2ABED-43F1-C4F2-0E26-9CDF9B53BD03}"/>
              </a:ext>
            </a:extLst>
          </p:cNvPr>
          <p:cNvPicPr>
            <a:picLocks noChangeAspect="1"/>
          </p:cNvPicPr>
          <p:nvPr/>
        </p:nvPicPr>
        <p:blipFill>
          <a:blip r:embed="rId2"/>
          <a:stretch>
            <a:fillRect/>
          </a:stretch>
        </p:blipFill>
        <p:spPr>
          <a:xfrm>
            <a:off x="4490918" y="621587"/>
            <a:ext cx="4745549" cy="5387916"/>
          </a:xfrm>
          <a:prstGeom prst="rect">
            <a:avLst/>
          </a:prstGeom>
        </p:spPr>
      </p:pic>
    </p:spTree>
    <p:extLst>
      <p:ext uri="{BB962C8B-B14F-4D97-AF65-F5344CB8AC3E}">
        <p14:creationId xmlns:p14="http://schemas.microsoft.com/office/powerpoint/2010/main" val="2675659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5A2E-9887-A46B-D052-FCEB0F253228}"/>
              </a:ext>
            </a:extLst>
          </p:cNvPr>
          <p:cNvSpPr>
            <a:spLocks noGrp="1"/>
          </p:cNvSpPr>
          <p:nvPr>
            <p:ph type="title"/>
          </p:nvPr>
        </p:nvSpPr>
        <p:spPr>
          <a:xfrm>
            <a:off x="950967" y="719332"/>
            <a:ext cx="10290000" cy="5702015"/>
          </a:xfrm>
        </p:spPr>
        <p:txBody>
          <a:bodyPr/>
          <a:lstStyle/>
          <a:p>
            <a:r>
              <a:rPr lang="en-GB" sz="4000" b="1" dirty="0">
                <a:solidFill>
                  <a:schemeClr val="bg1"/>
                </a:solidFill>
              </a:rPr>
              <a:t>WHAT IS LOGISTIC REGRESSION?</a:t>
            </a:r>
            <a:br>
              <a:rPr lang="en-GB" sz="3200" b="1" dirty="0">
                <a:solidFill>
                  <a:schemeClr val="bg1"/>
                </a:solidFill>
              </a:rPr>
            </a:br>
            <a:br>
              <a:rPr lang="en-GB" sz="3200" b="1" dirty="0">
                <a:solidFill>
                  <a:schemeClr val="bg1"/>
                </a:solidFill>
              </a:rPr>
            </a:br>
            <a:r>
              <a:rPr lang="en-GB" sz="2200" b="0" dirty="0">
                <a:solidFill>
                  <a:schemeClr val="bg1"/>
                </a:solidFill>
              </a:rPr>
              <a:t>Logistic regression is one of the most popular Machine Learning algorithms, which comes under the Supervised Learning technique. It is used for predicting the categorical dependent variable using a given set of independent variables.</a:t>
            </a:r>
            <a:br>
              <a:rPr lang="en-GB" sz="2200" b="0" dirty="0">
                <a:solidFill>
                  <a:schemeClr val="bg1"/>
                </a:solidFill>
              </a:rPr>
            </a:br>
            <a:r>
              <a:rPr lang="en-GB" sz="2200" b="0" dirty="0">
                <a:solidFill>
                  <a:schemeClr val="bg1"/>
                </a:solidFill>
              </a:rPr>
              <a:t>Logistic 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a:t>
            </a:r>
            <a:br>
              <a:rPr lang="en-GB" sz="2200" b="0" dirty="0">
                <a:solidFill>
                  <a:schemeClr val="bg1"/>
                </a:solidFill>
              </a:rPr>
            </a:br>
            <a:br>
              <a:rPr lang="en-GB" sz="2200" b="0" dirty="0">
                <a:solidFill>
                  <a:schemeClr val="bg1"/>
                </a:solidFill>
              </a:rPr>
            </a:br>
            <a:r>
              <a:rPr lang="en-GB" sz="2200" b="0" dirty="0">
                <a:solidFill>
                  <a:schemeClr val="bg1"/>
                </a:solidFill>
              </a:rPr>
              <a:t>Logistic Regression is much similar to the Linear Regression except that how they are used. Linear Regression is used for solving Regression problems, whereas Logistic regression is used for solving the classification problems.</a:t>
            </a:r>
            <a:br>
              <a:rPr lang="en-GB" sz="2200" b="0" dirty="0">
                <a:solidFill>
                  <a:schemeClr val="bg1"/>
                </a:solidFill>
              </a:rPr>
            </a:br>
            <a:r>
              <a:rPr lang="en-GB" sz="2200" b="0" dirty="0">
                <a:solidFill>
                  <a:schemeClr val="bg1"/>
                </a:solidFill>
              </a:rPr>
              <a:t>In Logistic regression, instead of fitting a regression line, we fit an "S" shaped logistic function, which predicts two maximum values (0 or 1).</a:t>
            </a:r>
            <a:br>
              <a:rPr lang="en-GB" sz="2200" b="0" dirty="0">
                <a:solidFill>
                  <a:schemeClr val="bg1"/>
                </a:solidFill>
              </a:rPr>
            </a:br>
            <a:br>
              <a:rPr lang="en-IN" sz="3200" b="1" dirty="0">
                <a:solidFill>
                  <a:schemeClr val="accent1"/>
                </a:solidFill>
              </a:rPr>
            </a:br>
            <a:endParaRPr lang="en-IN" dirty="0"/>
          </a:p>
        </p:txBody>
      </p:sp>
    </p:spTree>
    <p:extLst>
      <p:ext uri="{BB962C8B-B14F-4D97-AF65-F5344CB8AC3E}">
        <p14:creationId xmlns:p14="http://schemas.microsoft.com/office/powerpoint/2010/main" val="318475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2FE9-CA67-6570-0132-842C83036F72}"/>
              </a:ext>
            </a:extLst>
          </p:cNvPr>
          <p:cNvSpPr>
            <a:spLocks noGrp="1"/>
          </p:cNvSpPr>
          <p:nvPr>
            <p:ph type="title"/>
          </p:nvPr>
        </p:nvSpPr>
        <p:spPr>
          <a:xfrm>
            <a:off x="950967" y="719333"/>
            <a:ext cx="10290000" cy="5999966"/>
          </a:xfrm>
        </p:spPr>
        <p:txBody>
          <a:bodyPr/>
          <a:lstStyle/>
          <a:p>
            <a:r>
              <a:rPr lang="en-GB" sz="4000" b="1" u="sng" dirty="0">
                <a:solidFill>
                  <a:schemeClr val="bg1"/>
                </a:solidFill>
              </a:rPr>
              <a:t>RESULT &amp; ANALYSIS </a:t>
            </a:r>
            <a:br>
              <a:rPr lang="en-GB" sz="3200" b="1" dirty="0">
                <a:solidFill>
                  <a:schemeClr val="bg1"/>
                </a:solidFill>
              </a:rPr>
            </a:br>
            <a:br>
              <a:rPr lang="en-GB" sz="3200" b="1" dirty="0">
                <a:solidFill>
                  <a:schemeClr val="bg1"/>
                </a:solidFill>
              </a:rPr>
            </a:br>
            <a:br>
              <a:rPr lang="en-IN" b="1" dirty="0">
                <a:solidFill>
                  <a:schemeClr val="accent1"/>
                </a:solidFill>
              </a:rPr>
            </a:br>
            <a:endParaRPr lang="en-IN" dirty="0"/>
          </a:p>
        </p:txBody>
      </p:sp>
      <p:pic>
        <p:nvPicPr>
          <p:cNvPr id="3" name="Picture 2">
            <a:extLst>
              <a:ext uri="{FF2B5EF4-FFF2-40B4-BE49-F238E27FC236}">
                <a16:creationId xmlns:a16="http://schemas.microsoft.com/office/drawing/2014/main" id="{D0AFAC4B-1AC7-AE0B-E727-8C21C6F9526B}"/>
              </a:ext>
            </a:extLst>
          </p:cNvPr>
          <p:cNvPicPr>
            <a:picLocks noChangeAspect="1"/>
          </p:cNvPicPr>
          <p:nvPr/>
        </p:nvPicPr>
        <p:blipFill>
          <a:blip r:embed="rId2"/>
          <a:stretch>
            <a:fillRect/>
          </a:stretch>
        </p:blipFill>
        <p:spPr>
          <a:xfrm>
            <a:off x="1294546" y="1669176"/>
            <a:ext cx="9411128" cy="4896915"/>
          </a:xfrm>
          <a:prstGeom prst="rect">
            <a:avLst/>
          </a:prstGeom>
        </p:spPr>
      </p:pic>
    </p:spTree>
    <p:extLst>
      <p:ext uri="{BB962C8B-B14F-4D97-AF65-F5344CB8AC3E}">
        <p14:creationId xmlns:p14="http://schemas.microsoft.com/office/powerpoint/2010/main" val="3567040246"/>
      </p:ext>
    </p:extLst>
  </p:cSld>
  <p:clrMapOvr>
    <a:masterClrMapping/>
  </p:clrMapOvr>
</p:sld>
</file>

<file path=ppt/theme/theme1.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
  <a:themeElements>
    <a:clrScheme name="Simple Light">
      <a:dk1>
        <a:srgbClr val="5A466C"/>
      </a:dk1>
      <a:lt1>
        <a:srgbClr val="F8F8F8"/>
      </a:lt1>
      <a:dk2>
        <a:srgbClr val="F4F2F5"/>
      </a:dk2>
      <a:lt2>
        <a:srgbClr val="D6CAE6"/>
      </a:lt2>
      <a:accent1>
        <a:srgbClr val="FFFFFF"/>
      </a:accent1>
      <a:accent2>
        <a:srgbClr val="FFFFFF"/>
      </a:accent2>
      <a:accent3>
        <a:srgbClr val="FFFFFF"/>
      </a:accent3>
      <a:accent4>
        <a:srgbClr val="FFFFFF"/>
      </a:accent4>
      <a:accent5>
        <a:srgbClr val="FFFFFF"/>
      </a:accent5>
      <a:accent6>
        <a:srgbClr val="FFFFFF"/>
      </a:accent6>
      <a:hlink>
        <a:srgbClr val="5A46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anadian Family Day by Slidesgo">
  <a:themeElements>
    <a:clrScheme name="Simple Light">
      <a:dk1>
        <a:srgbClr val="3D4246"/>
      </a:dk1>
      <a:lt1>
        <a:srgbClr val="FFFDF9"/>
      </a:lt1>
      <a:dk2>
        <a:srgbClr val="94918F"/>
      </a:dk2>
      <a:lt2>
        <a:srgbClr val="FFFFFF"/>
      </a:lt2>
      <a:accent1>
        <a:srgbClr val="9FAFA4"/>
      </a:accent1>
      <a:accent2>
        <a:srgbClr val="94918F"/>
      </a:accent2>
      <a:accent3>
        <a:srgbClr val="3D4246"/>
      </a:accent3>
      <a:accent4>
        <a:srgbClr val="F3C09C"/>
      </a:accent4>
      <a:accent5>
        <a:srgbClr val="FFFFFF"/>
      </a:accent5>
      <a:accent6>
        <a:srgbClr val="FFFFFF"/>
      </a:accent6>
      <a:hlink>
        <a:srgbClr val="A8A6A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Minimalist Green Slides _ by Slidesgo</Template>
  <TotalTime>94</TotalTime>
  <Words>884</Words>
  <Application>Microsoft Office PowerPoint</Application>
  <PresentationFormat>Widescreen</PresentationFormat>
  <Paragraphs>14</Paragraphs>
  <Slides>15</Slides>
  <Notes>0</Notes>
  <HiddenSlides>0</HiddenSlides>
  <MMClips>0</MMClips>
  <ScaleCrop>false</ScaleCrop>
  <HeadingPairs>
    <vt:vector size="6" baseType="variant">
      <vt:variant>
        <vt:lpstr>Fonts Used</vt:lpstr>
      </vt:variant>
      <vt:variant>
        <vt:i4>20</vt:i4>
      </vt:variant>
      <vt:variant>
        <vt:lpstr>Theme</vt:lpstr>
      </vt:variant>
      <vt:variant>
        <vt:i4>8</vt:i4>
      </vt:variant>
      <vt:variant>
        <vt:lpstr>Slide Titles</vt:lpstr>
      </vt:variant>
      <vt:variant>
        <vt:i4>15</vt:i4>
      </vt:variant>
    </vt:vector>
  </HeadingPairs>
  <TitlesOfParts>
    <vt:vector size="43" baseType="lpstr">
      <vt:lpstr>Aboreto</vt:lpstr>
      <vt:lpstr>Albert Sans</vt:lpstr>
      <vt:lpstr>Albert Sans Light</vt:lpstr>
      <vt:lpstr>Algerian</vt:lpstr>
      <vt:lpstr>Antic Didone</vt:lpstr>
      <vt:lpstr>Arial</vt:lpstr>
      <vt:lpstr>Barlow</vt:lpstr>
      <vt:lpstr>Bebas Neue</vt:lpstr>
      <vt:lpstr>El Messiri</vt:lpstr>
      <vt:lpstr>Inter</vt:lpstr>
      <vt:lpstr>Lato</vt:lpstr>
      <vt:lpstr>Lora</vt:lpstr>
      <vt:lpstr>Montserrat</vt:lpstr>
      <vt:lpstr>Nunito</vt:lpstr>
      <vt:lpstr>Nunito Light</vt:lpstr>
      <vt:lpstr>Playfair Display</vt:lpstr>
      <vt:lpstr>Playfair Display SemiBold</vt:lpstr>
      <vt:lpstr>Proxima Nova</vt:lpstr>
      <vt:lpstr>Raleway</vt:lpstr>
      <vt:lpstr>Roboto Condensed Light</vt:lpstr>
      <vt:lpstr>Minimalist Green Slides by Slidesgo</vt:lpstr>
      <vt:lpstr>Slidesgo Final Pages</vt:lpstr>
      <vt:lpstr>-</vt:lpstr>
      <vt:lpstr>1_Slidesgo Final Pages</vt:lpstr>
      <vt:lpstr>Canadian Family Day by Slidesgo</vt:lpstr>
      <vt:lpstr>2_Slidesgo Final Pages</vt:lpstr>
      <vt:lpstr>Blue Aesthetic Portfolio by Slidesgo</vt:lpstr>
      <vt:lpstr>3_Slidesgo Final Pages</vt:lpstr>
      <vt:lpstr>KESHAV MEMORIAL ENGINEERING COLLEGE      EMAIL SPAM DETECTION    </vt:lpstr>
      <vt:lpstr>TITLE : EMAIL SPAM DETECTION  </vt:lpstr>
      <vt:lpstr>INTRODUCTION  In this online world there are many issues of unwanted and potentially harmful email .To address this challenge, we employ specialized systems designed to detect and filter out these unwanted messages, safeguarding users from unwanted mails we developed a model that would categorize communications as either spam or ham depending on their content. When evaluating the proposed study, execution-related assessment   metrics like exactness were taken into consideration. The analysis' findings supported the claim that the suggested study was very precise.  </vt:lpstr>
      <vt:lpstr>PROBLEM STATEMENT    The problem statement for email detection involves identifying and categorizing emails based on their content. In this day to day life we can clearly observe many people of irrespective age  getting scammed by spam mails unknowingly. The main challenge is dealing with tricky spam emails and making sure the system gets it right most of the time. Once we have this system, it can help keep our inboxes clean and safe from harmful emails. </vt:lpstr>
      <vt:lpstr>OBJECTIVES   The specific goals include:  &gt;  Accuracy Improvement: Achieve a high level of accuracy in email classification   to   minimize errors and ensure that emails are assigned to the correct categories with a low false positive and false negative rate.  &gt;  Scalability: Design the system to handle a large volume of emails, making it scalable to meet the needs of users or organizations with varying email traffic.    &gt;  User-Friendly Interface: Develop an intuitive and user-friendly interface for users to interact with the email classification system, providing options for manual corrections or adjustments when necessary. </vt:lpstr>
      <vt:lpstr>METHODOLOGY  Data Cleaning:  &gt;  Data cleaning is the process of fixing or removing incorrect, corrupted,                              incorrectly formatted, duplicate, or incomplete data within a dataset. &gt;  When combining multiple data sources, there are many opportunities          for data to be duplicated or mislabelled. &gt;  The data are gathered from different sources, it is collected in raw format which is not feasible for the analysis. &gt;  By replacing missing values and null values, we can transform data into an understandable format.  </vt:lpstr>
      <vt:lpstr>WORKFLOW               </vt:lpstr>
      <vt:lpstr>WHAT IS LOGISTIC REGRESSION?  Logistic regression is one of the most popular Machine Learning algorithms, which comes under the Supervised Learning technique. It is used for predicting the categorical dependent variable using a given set of independent variables. Logistic 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  Logistic Regression is much similar to the Linear Regression except that how they are used. Linear Regression is used for solving Regression problems, whereas Logistic regression is used for solving the classification problems. In Logistic regression, instead of fitting a regression line, we fit an "S" shaped logistic function, which predicts two maximum values (0 or 1).  </vt:lpstr>
      <vt:lpstr>RESULT &amp; ANALYSIS    </vt:lpstr>
      <vt:lpstr>PowerPoint Presentation</vt:lpstr>
      <vt:lpstr>PowerPoint Presentation</vt:lpstr>
      <vt:lpstr>PowerPoint Presentation</vt:lpstr>
      <vt:lpstr>APPLICATIONS  &gt;  Spam Filtering : Automatically categorizing emails as spam or non-spam (ham) to filter out unwanted or malicious messages, enhancing the efficiency of email communication.  &gt;  Organizing Inbox : Sorting and organizing emails into relevant folders or tags based on their content, aiding users in managing and prioritizing their incoming messages.  &gt;  Priority Sorting : Automatically classifying emails into different priority levels, ensuring that important messages are highlighted and promptly attended to.  &gt;  Security Alerts : Identifying and classifying emails containing security-related alerts, enhancing cybersecurity measures and protecting against potential threats. </vt:lpstr>
      <vt:lpstr>FUTURE SCOPE  &gt;  Enhanced Accuracy with Deep Learning : The integration of deep learning techniques, such as recurrent neural networks (RNNs) and transformer models, may further improve the accuracy of email classification by capturing complex patterns and relationships within the text data.  &gt;  Multimodal Email Analysis : Future systems may involve the analysis of not only the text content but also multimedia elements within emails, such as images or attachments. This approach could provide a more comprehensive understanding of the context and improve classification accuracy .  &gt;  Dynamic and Adaptive Models : ML models that can dynamically adapt to evolving patterns in email threats, such as new forms of phishing or spam, will be crucial.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Manasa Putnala</dc:creator>
  <cp:lastModifiedBy>Manasa Putnala</cp:lastModifiedBy>
  <cp:revision>3</cp:revision>
  <dcterms:created xsi:type="dcterms:W3CDTF">2024-07-30T14:48:46Z</dcterms:created>
  <dcterms:modified xsi:type="dcterms:W3CDTF">2024-07-31T16:48:21Z</dcterms:modified>
</cp:coreProperties>
</file>